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84" r:id="rId2"/>
    <p:sldId id="285" r:id="rId3"/>
    <p:sldId id="286" r:id="rId4"/>
    <p:sldId id="298" r:id="rId5"/>
    <p:sldId id="28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294" r:id="rId27"/>
    <p:sldId id="296" r:id="rId28"/>
    <p:sldId id="256" r:id="rId29"/>
    <p:sldId id="257" r:id="rId30"/>
    <p:sldId id="274" r:id="rId31"/>
    <p:sldId id="267" r:id="rId32"/>
    <p:sldId id="268" r:id="rId33"/>
    <p:sldId id="269" r:id="rId34"/>
    <p:sldId id="263" r:id="rId35"/>
    <p:sldId id="264" r:id="rId36"/>
    <p:sldId id="270" r:id="rId37"/>
    <p:sldId id="265" r:id="rId38"/>
    <p:sldId id="266" r:id="rId39"/>
    <p:sldId id="271" r:id="rId40"/>
    <p:sldId id="273" r:id="rId41"/>
    <p:sldId id="275" r:id="rId42"/>
    <p:sldId id="281" r:id="rId43"/>
    <p:sldId id="283" r:id="rId44"/>
    <p:sldId id="282" r:id="rId45"/>
    <p:sldId id="295" r:id="rId46"/>
  </p:sldIdLst>
  <p:sldSz cx="9144000" cy="6858000" type="screen4x3"/>
  <p:notesSz cx="6742113"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D03"/>
    <a:srgbClr val="008A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034" autoAdjust="0"/>
    <p:restoredTop sz="99084" autoAdjust="0"/>
  </p:normalViewPr>
  <p:slideViewPr>
    <p:cSldViewPr>
      <p:cViewPr>
        <p:scale>
          <a:sx n="60" d="100"/>
          <a:sy n="60" d="100"/>
        </p:scale>
        <p:origin x="-3954" y="-13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5562F-56EF-465C-9F81-C3E29DFA6155}"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it-IT"/>
        </a:p>
      </dgm:t>
    </dgm:pt>
    <dgm:pt modelId="{A4CE8CC9-2922-4FBF-88DE-0CFDDC520F21}">
      <dgm:prSet phldrT="[Testo]"/>
      <dgm:spPr/>
      <dgm:t>
        <a:bodyPr/>
        <a:lstStyle/>
        <a:p>
          <a:r>
            <a:rPr lang="it-IT" b="1" dirty="0" smtClean="0"/>
            <a:t>LEGGE n. 517 del 1977</a:t>
          </a:r>
          <a:endParaRPr lang="it-IT" b="1" dirty="0"/>
        </a:p>
      </dgm:t>
    </dgm:pt>
    <dgm:pt modelId="{CD4362C4-CD3A-4EC1-A42C-5150C89BD34E}" type="parTrans" cxnId="{5CBCD5BC-8A9F-4620-8A50-CD4416F32C01}">
      <dgm:prSet/>
      <dgm:spPr/>
      <dgm:t>
        <a:bodyPr/>
        <a:lstStyle/>
        <a:p>
          <a:endParaRPr lang="it-IT"/>
        </a:p>
      </dgm:t>
    </dgm:pt>
    <dgm:pt modelId="{F8682967-75D7-4EC3-9D47-405AD5F51D71}" type="sibTrans" cxnId="{5CBCD5BC-8A9F-4620-8A50-CD4416F32C01}">
      <dgm:prSet/>
      <dgm:spPr/>
      <dgm:t>
        <a:bodyPr/>
        <a:lstStyle/>
        <a:p>
          <a:endParaRPr lang="it-IT"/>
        </a:p>
      </dgm:t>
    </dgm:pt>
    <dgm:pt modelId="{B6EA1572-5B59-4E75-856F-CEDE8B29BD3E}">
      <dgm:prSet/>
      <dgm:spPr/>
      <dgm:t>
        <a:bodyPr/>
        <a:lstStyle/>
        <a:p>
          <a:r>
            <a:rPr lang="it-IT" b="0" i="0" dirty="0" smtClean="0"/>
            <a:t>rappresenta il punto di riferimento più importante per la legittimazione del </a:t>
          </a:r>
          <a:r>
            <a:rPr lang="it-IT" b="1" i="0" dirty="0" smtClean="0">
              <a:solidFill>
                <a:srgbClr val="00B050"/>
              </a:solidFill>
            </a:rPr>
            <a:t>diritto dei disabili a frequentare le scuole comuni.</a:t>
          </a:r>
          <a:endParaRPr lang="it-IT" b="1" dirty="0">
            <a:solidFill>
              <a:srgbClr val="00B050"/>
            </a:solidFill>
          </a:endParaRPr>
        </a:p>
      </dgm:t>
    </dgm:pt>
    <dgm:pt modelId="{A8CBE3A1-F8B4-4720-858C-9329E27B0B26}" type="parTrans" cxnId="{38C78A44-F0E4-48CE-9ED0-C11D917B33EF}">
      <dgm:prSet/>
      <dgm:spPr/>
      <dgm:t>
        <a:bodyPr/>
        <a:lstStyle/>
        <a:p>
          <a:endParaRPr lang="it-IT"/>
        </a:p>
      </dgm:t>
    </dgm:pt>
    <dgm:pt modelId="{6A14F57E-8BD8-49B5-9250-CA1B600921D0}" type="sibTrans" cxnId="{38C78A44-F0E4-48CE-9ED0-C11D917B33EF}">
      <dgm:prSet/>
      <dgm:spPr/>
      <dgm:t>
        <a:bodyPr/>
        <a:lstStyle/>
        <a:p>
          <a:endParaRPr lang="it-IT"/>
        </a:p>
      </dgm:t>
    </dgm:pt>
    <dgm:pt modelId="{59DCB060-C6B3-4AA4-96A1-C610D47918FB}">
      <dgm:prSet/>
      <dgm:spPr/>
      <dgm:t>
        <a:bodyPr/>
        <a:lstStyle/>
        <a:p>
          <a:r>
            <a:rPr lang="it-IT" b="1" dirty="0" smtClean="0"/>
            <a:t>COSTITUZIONE ITALIANA</a:t>
          </a:r>
          <a:endParaRPr lang="it-IT" b="1" dirty="0"/>
        </a:p>
      </dgm:t>
    </dgm:pt>
    <dgm:pt modelId="{94D6E912-AE63-40BA-9196-91A093EF18EA}" type="parTrans" cxnId="{7C61B87A-21E1-4C68-A0BA-E6F966E0E1F2}">
      <dgm:prSet/>
      <dgm:spPr/>
      <dgm:t>
        <a:bodyPr/>
        <a:lstStyle/>
        <a:p>
          <a:endParaRPr lang="it-IT"/>
        </a:p>
      </dgm:t>
    </dgm:pt>
    <dgm:pt modelId="{59EC7F90-FE34-4F45-A7D5-58CCAE9CA741}" type="sibTrans" cxnId="{7C61B87A-21E1-4C68-A0BA-E6F966E0E1F2}">
      <dgm:prSet/>
      <dgm:spPr/>
      <dgm:t>
        <a:bodyPr/>
        <a:lstStyle/>
        <a:p>
          <a:endParaRPr lang="it-IT"/>
        </a:p>
      </dgm:t>
    </dgm:pt>
    <dgm:pt modelId="{F43061EB-A03D-4849-8085-959C896C0315}">
      <dgm:prSet/>
      <dgm:spPr/>
      <dgm:t>
        <a:bodyPr/>
        <a:lstStyle/>
        <a:p>
          <a:r>
            <a:rPr lang="it-IT" b="0" i="0" dirty="0" smtClean="0"/>
            <a:t>In perfetta coerenza con quanto sottoscritto dal nostro paese in sede dell’Assemblea Generale delle Nazioni Unite : </a:t>
          </a:r>
          <a:r>
            <a:rPr lang="it-IT" b="1" i="1" dirty="0" smtClean="0">
              <a:solidFill>
                <a:srgbClr val="FF0000"/>
              </a:solidFill>
            </a:rPr>
            <a:t>"..... il diritto di ogni individuo all'istruzione che deve mirare al pieno sviluppo della personalità umana e del senso della sua dignità e rafforzare il rispetto per i diritti dell'uomo e le libertà fondamentali. L' istruzione primaria deve essere obbligatoria e accessibile gratuitamente a tutti...</a:t>
          </a:r>
          <a:r>
            <a:rPr lang="it-IT" b="0" i="0" dirty="0" smtClean="0">
              <a:solidFill>
                <a:srgbClr val="FF0000"/>
              </a:solidFill>
            </a:rPr>
            <a:t>“</a:t>
          </a:r>
          <a:r>
            <a:rPr lang="it-IT" b="0" i="0" dirty="0" smtClean="0"/>
            <a:t> afferma, (in particolare gli art. 3 e 34) :</a:t>
          </a:r>
          <a:endParaRPr lang="it-IT" dirty="0"/>
        </a:p>
      </dgm:t>
    </dgm:pt>
    <dgm:pt modelId="{70698B2A-CBC2-42C6-8D66-19F1E0D4551E}" type="parTrans" cxnId="{992C4ADF-261E-4A47-A73F-6DBA81D0DC76}">
      <dgm:prSet/>
      <dgm:spPr/>
      <dgm:t>
        <a:bodyPr/>
        <a:lstStyle/>
        <a:p>
          <a:endParaRPr lang="it-IT"/>
        </a:p>
      </dgm:t>
    </dgm:pt>
    <dgm:pt modelId="{FF329F7A-B276-44E7-9DC3-E646CA3A9AE9}" type="sibTrans" cxnId="{992C4ADF-261E-4A47-A73F-6DBA81D0DC76}">
      <dgm:prSet/>
      <dgm:spPr/>
      <dgm:t>
        <a:bodyPr/>
        <a:lstStyle/>
        <a:p>
          <a:endParaRPr lang="it-IT"/>
        </a:p>
      </dgm:t>
    </dgm:pt>
    <dgm:pt modelId="{1D9526DC-93FD-430F-A7A9-4DB510A9EF52}">
      <dgm:prSet/>
      <dgm:spPr/>
      <dgm:t>
        <a:bodyPr/>
        <a:lstStyle/>
        <a:p>
          <a:r>
            <a:rPr lang="it-IT" dirty="0" smtClean="0"/>
            <a:t>· l'</a:t>
          </a:r>
          <a:r>
            <a:rPr lang="it-IT" b="1" dirty="0" smtClean="0">
              <a:solidFill>
                <a:srgbClr val="FF0000"/>
              </a:solidFill>
            </a:rPr>
            <a:t>uguaglianza</a:t>
          </a:r>
          <a:r>
            <a:rPr lang="it-IT" dirty="0" smtClean="0"/>
            <a:t> di tutti i cittadini prescindendo dalle loro condizioni personali e sociali</a:t>
          </a:r>
          <a:endParaRPr lang="it-IT" dirty="0"/>
        </a:p>
      </dgm:t>
    </dgm:pt>
    <dgm:pt modelId="{479EFB3E-0154-4359-A95B-362DDDF1BDBB}" type="parTrans" cxnId="{577E2BB5-3FDD-46A8-B4CE-E0B2EEE5440B}">
      <dgm:prSet/>
      <dgm:spPr/>
      <dgm:t>
        <a:bodyPr/>
        <a:lstStyle/>
        <a:p>
          <a:endParaRPr lang="it-IT"/>
        </a:p>
      </dgm:t>
    </dgm:pt>
    <dgm:pt modelId="{1ED23827-22C5-4D15-9822-077647A19790}" type="sibTrans" cxnId="{577E2BB5-3FDD-46A8-B4CE-E0B2EEE5440B}">
      <dgm:prSet/>
      <dgm:spPr/>
      <dgm:t>
        <a:bodyPr/>
        <a:lstStyle/>
        <a:p>
          <a:endParaRPr lang="it-IT"/>
        </a:p>
      </dgm:t>
    </dgm:pt>
    <dgm:pt modelId="{5F994D89-B846-4452-8D69-517A30B7B3D2}">
      <dgm:prSet/>
      <dgm:spPr/>
      <dgm:t>
        <a:bodyPr/>
        <a:lstStyle/>
        <a:p>
          <a:r>
            <a:rPr lang="it-IT" dirty="0" smtClean="0"/>
            <a:t>· il </a:t>
          </a:r>
          <a:r>
            <a:rPr lang="it-IT" b="1" dirty="0" smtClean="0">
              <a:solidFill>
                <a:srgbClr val="FF0000"/>
              </a:solidFill>
            </a:rPr>
            <a:t>diritto all'istruzione</a:t>
          </a:r>
          <a:r>
            <a:rPr lang="it-IT" dirty="0" smtClean="0"/>
            <a:t> </a:t>
          </a:r>
          <a:r>
            <a:rPr lang="it-IT" b="1" i="1" dirty="0" smtClean="0">
              <a:solidFill>
                <a:srgbClr val="00B050"/>
              </a:solidFill>
            </a:rPr>
            <a:t>anche per gli invalidi</a:t>
          </a:r>
          <a:endParaRPr lang="it-IT" b="1" i="1" dirty="0">
            <a:solidFill>
              <a:srgbClr val="00B050"/>
            </a:solidFill>
          </a:endParaRPr>
        </a:p>
      </dgm:t>
    </dgm:pt>
    <dgm:pt modelId="{1E957F0F-BAE5-4A90-83E5-F925E691D120}" type="parTrans" cxnId="{16D4B4FA-27D2-4407-87B8-70BEB85E60B1}">
      <dgm:prSet/>
      <dgm:spPr/>
      <dgm:t>
        <a:bodyPr/>
        <a:lstStyle/>
        <a:p>
          <a:endParaRPr lang="it-IT"/>
        </a:p>
      </dgm:t>
    </dgm:pt>
    <dgm:pt modelId="{81DB8B03-E641-469C-AA51-ADC77E250EE6}" type="sibTrans" cxnId="{16D4B4FA-27D2-4407-87B8-70BEB85E60B1}">
      <dgm:prSet/>
      <dgm:spPr/>
      <dgm:t>
        <a:bodyPr/>
        <a:lstStyle/>
        <a:p>
          <a:endParaRPr lang="it-IT"/>
        </a:p>
      </dgm:t>
    </dgm:pt>
    <dgm:pt modelId="{D15057D6-4A47-433C-8F30-261A9E4FD10D}">
      <dgm:prSet/>
      <dgm:spPr/>
      <dgm:t>
        <a:bodyPr/>
        <a:lstStyle/>
        <a:p>
          <a:r>
            <a:rPr lang="it-IT" b="0" i="0" dirty="0" smtClean="0"/>
            <a:t>L'</a:t>
          </a:r>
          <a:r>
            <a:rPr lang="it-IT" b="0" i="0" dirty="0" smtClean="0">
              <a:solidFill>
                <a:srgbClr val="FF0000"/>
              </a:solidFill>
            </a:rPr>
            <a:t>art. 2 della legge 517/77 </a:t>
          </a:r>
          <a:r>
            <a:rPr lang="it-IT" b="0" i="0" dirty="0" smtClean="0"/>
            <a:t>detta disposizioni per l'integrazione scolastica nelle scuole elementari e introduce anche il tema della </a:t>
          </a:r>
          <a:r>
            <a:rPr lang="it-IT" b="1" i="1" dirty="0" smtClean="0">
              <a:solidFill>
                <a:srgbClr val="FF0000"/>
              </a:solidFill>
            </a:rPr>
            <a:t>programmazione educativa individualizzata </a:t>
          </a:r>
          <a:r>
            <a:rPr lang="it-IT" b="0" i="0" dirty="0" smtClean="0"/>
            <a:t>come strumento indispensabile per </a:t>
          </a:r>
          <a:r>
            <a:rPr lang="it-IT" b="0" i="0" dirty="0" smtClean="0">
              <a:solidFill>
                <a:srgbClr val="FF0000"/>
              </a:solidFill>
            </a:rPr>
            <a:t>"</a:t>
          </a:r>
          <a:r>
            <a:rPr lang="it-IT" b="0" i="1" dirty="0" smtClean="0">
              <a:solidFill>
                <a:srgbClr val="FF0000"/>
              </a:solidFill>
            </a:rPr>
            <a:t>....agevolare l'attuazione del diritto allo studio e la promozione della piena formazione della personalità degli alunni, in particolare dei portatori di handicap....</a:t>
          </a:r>
          <a:r>
            <a:rPr lang="it-IT" b="0" i="0" dirty="0" smtClean="0"/>
            <a:t>".</a:t>
          </a:r>
          <a:endParaRPr lang="it-IT" dirty="0"/>
        </a:p>
      </dgm:t>
    </dgm:pt>
    <dgm:pt modelId="{E863AC62-258B-4EBC-8074-20F60EA6AD65}" type="parTrans" cxnId="{45F906F6-8DC1-448F-A11C-4F2980AA3511}">
      <dgm:prSet/>
      <dgm:spPr/>
      <dgm:t>
        <a:bodyPr/>
        <a:lstStyle/>
        <a:p>
          <a:endParaRPr lang="it-IT"/>
        </a:p>
      </dgm:t>
    </dgm:pt>
    <dgm:pt modelId="{063D7E32-CEFC-4F19-B79D-3B1C076FA342}" type="sibTrans" cxnId="{45F906F6-8DC1-448F-A11C-4F2980AA3511}">
      <dgm:prSet/>
      <dgm:spPr/>
      <dgm:t>
        <a:bodyPr/>
        <a:lstStyle/>
        <a:p>
          <a:endParaRPr lang="it-IT"/>
        </a:p>
      </dgm:t>
    </dgm:pt>
    <dgm:pt modelId="{590EB242-6F25-4101-93FB-4C485CB01A70}">
      <dgm:prSet/>
      <dgm:spPr/>
      <dgm:t>
        <a:bodyPr/>
        <a:lstStyle/>
        <a:p>
          <a:r>
            <a:rPr lang="it-IT" b="0" i="0" dirty="0" smtClean="0"/>
            <a:t>l'</a:t>
          </a:r>
          <a:r>
            <a:rPr lang="it-IT" b="0" i="0" dirty="0" smtClean="0">
              <a:solidFill>
                <a:srgbClr val="FF0000"/>
              </a:solidFill>
            </a:rPr>
            <a:t>art. 13 comma 3°</a:t>
          </a:r>
          <a:r>
            <a:rPr lang="it-IT" b="0" i="0" dirty="0" smtClean="0"/>
            <a:t> prevede</a:t>
          </a:r>
          <a:r>
            <a:rPr lang="it-IT" b="0" i="0" dirty="0" smtClean="0">
              <a:solidFill>
                <a:schemeClr val="tx1"/>
              </a:solidFill>
            </a:rPr>
            <a:t> :"</a:t>
          </a:r>
          <a:r>
            <a:rPr lang="it-IT" b="0" i="1" dirty="0" smtClean="0">
              <a:solidFill>
                <a:srgbClr val="00B050"/>
              </a:solidFill>
            </a:rPr>
            <a:t>...... l'obbligo per gli Enti Locali di fornire l'assistenza per l'autonomia e la comunicazione personale degli alunni con handicap fisico o sensoriale, sono garantite attività di sostegno mediante l'assegnazione di docenti specializzati....</a:t>
          </a:r>
          <a:r>
            <a:rPr lang="it-IT" b="0" i="0" dirty="0" smtClean="0"/>
            <a:t>"</a:t>
          </a:r>
          <a:endParaRPr lang="it-IT" dirty="0"/>
        </a:p>
      </dgm:t>
    </dgm:pt>
    <dgm:pt modelId="{2C6D55FB-4D06-4104-A410-286ECD9015AB}" type="parTrans" cxnId="{2D9CA7AF-F1CF-4E88-9287-9E92BAD613DB}">
      <dgm:prSet/>
      <dgm:spPr/>
      <dgm:t>
        <a:bodyPr/>
        <a:lstStyle/>
        <a:p>
          <a:endParaRPr lang="it-IT"/>
        </a:p>
      </dgm:t>
    </dgm:pt>
    <dgm:pt modelId="{128AB823-E253-46F1-BAF2-EA86C6E5B570}" type="sibTrans" cxnId="{2D9CA7AF-F1CF-4E88-9287-9E92BAD613DB}">
      <dgm:prSet/>
      <dgm:spPr/>
      <dgm:t>
        <a:bodyPr/>
        <a:lstStyle/>
        <a:p>
          <a:endParaRPr lang="it-IT"/>
        </a:p>
      </dgm:t>
    </dgm:pt>
    <dgm:pt modelId="{7CB65D84-4565-41DE-B0DD-1C4F61A84D52}" type="pres">
      <dgm:prSet presAssocID="{1095562F-56EF-465C-9F81-C3E29DFA6155}" presName="linear" presStyleCnt="0">
        <dgm:presLayoutVars>
          <dgm:dir/>
          <dgm:animLvl val="lvl"/>
          <dgm:resizeHandles val="exact"/>
        </dgm:presLayoutVars>
      </dgm:prSet>
      <dgm:spPr/>
      <dgm:t>
        <a:bodyPr/>
        <a:lstStyle/>
        <a:p>
          <a:endParaRPr lang="it-IT"/>
        </a:p>
      </dgm:t>
    </dgm:pt>
    <dgm:pt modelId="{1F8A2DCD-3894-4D9D-BA64-EDCF5E0E578C}" type="pres">
      <dgm:prSet presAssocID="{59DCB060-C6B3-4AA4-96A1-C610D47918FB}" presName="parentLin" presStyleCnt="0"/>
      <dgm:spPr/>
      <dgm:t>
        <a:bodyPr/>
        <a:lstStyle/>
        <a:p>
          <a:endParaRPr lang="it-IT"/>
        </a:p>
      </dgm:t>
    </dgm:pt>
    <dgm:pt modelId="{EBB6F9E8-22AB-41B0-8794-190FA84E2661}" type="pres">
      <dgm:prSet presAssocID="{59DCB060-C6B3-4AA4-96A1-C610D47918FB}" presName="parentLeftMargin" presStyleLbl="node1" presStyleIdx="0" presStyleCnt="2"/>
      <dgm:spPr/>
      <dgm:t>
        <a:bodyPr/>
        <a:lstStyle/>
        <a:p>
          <a:endParaRPr lang="it-IT"/>
        </a:p>
      </dgm:t>
    </dgm:pt>
    <dgm:pt modelId="{125ED160-DD7F-470B-AA40-E604501BB902}" type="pres">
      <dgm:prSet presAssocID="{59DCB060-C6B3-4AA4-96A1-C610D47918FB}" presName="parentText" presStyleLbl="node1" presStyleIdx="0" presStyleCnt="2">
        <dgm:presLayoutVars>
          <dgm:chMax val="0"/>
          <dgm:bulletEnabled val="1"/>
        </dgm:presLayoutVars>
      </dgm:prSet>
      <dgm:spPr/>
      <dgm:t>
        <a:bodyPr/>
        <a:lstStyle/>
        <a:p>
          <a:endParaRPr lang="it-IT"/>
        </a:p>
      </dgm:t>
    </dgm:pt>
    <dgm:pt modelId="{C2100BD1-4847-4B5A-BCA0-4330525C23E5}" type="pres">
      <dgm:prSet presAssocID="{59DCB060-C6B3-4AA4-96A1-C610D47918FB}" presName="negativeSpace" presStyleCnt="0"/>
      <dgm:spPr/>
      <dgm:t>
        <a:bodyPr/>
        <a:lstStyle/>
        <a:p>
          <a:endParaRPr lang="it-IT"/>
        </a:p>
      </dgm:t>
    </dgm:pt>
    <dgm:pt modelId="{FE4D3D71-C596-4B2E-9093-94CC6C56B68F}" type="pres">
      <dgm:prSet presAssocID="{59DCB060-C6B3-4AA4-96A1-C610D47918FB}" presName="childText" presStyleLbl="conFgAcc1" presStyleIdx="0" presStyleCnt="2">
        <dgm:presLayoutVars>
          <dgm:bulletEnabled val="1"/>
        </dgm:presLayoutVars>
      </dgm:prSet>
      <dgm:spPr/>
      <dgm:t>
        <a:bodyPr/>
        <a:lstStyle/>
        <a:p>
          <a:endParaRPr lang="it-IT"/>
        </a:p>
      </dgm:t>
    </dgm:pt>
    <dgm:pt modelId="{6B6F1F6D-37DB-4144-981F-E1C443A0340A}" type="pres">
      <dgm:prSet presAssocID="{59EC7F90-FE34-4F45-A7D5-58CCAE9CA741}" presName="spaceBetweenRectangles" presStyleCnt="0"/>
      <dgm:spPr/>
      <dgm:t>
        <a:bodyPr/>
        <a:lstStyle/>
        <a:p>
          <a:endParaRPr lang="it-IT"/>
        </a:p>
      </dgm:t>
    </dgm:pt>
    <dgm:pt modelId="{E73B4F51-FCF4-4489-9472-6893C963683A}" type="pres">
      <dgm:prSet presAssocID="{A4CE8CC9-2922-4FBF-88DE-0CFDDC520F21}" presName="parentLin" presStyleCnt="0"/>
      <dgm:spPr/>
      <dgm:t>
        <a:bodyPr/>
        <a:lstStyle/>
        <a:p>
          <a:endParaRPr lang="it-IT"/>
        </a:p>
      </dgm:t>
    </dgm:pt>
    <dgm:pt modelId="{08948595-27B3-405E-9EC5-E889CB4314F2}" type="pres">
      <dgm:prSet presAssocID="{A4CE8CC9-2922-4FBF-88DE-0CFDDC520F21}" presName="parentLeftMargin" presStyleLbl="node1" presStyleIdx="0" presStyleCnt="2"/>
      <dgm:spPr/>
      <dgm:t>
        <a:bodyPr/>
        <a:lstStyle/>
        <a:p>
          <a:endParaRPr lang="it-IT"/>
        </a:p>
      </dgm:t>
    </dgm:pt>
    <dgm:pt modelId="{50E1694E-8DB9-4321-890F-D25D6C13CA55}" type="pres">
      <dgm:prSet presAssocID="{A4CE8CC9-2922-4FBF-88DE-0CFDDC520F21}" presName="parentText" presStyleLbl="node1" presStyleIdx="1" presStyleCnt="2" custScaleX="102772" custScaleY="93598" custLinFactNeighborX="-12527" custLinFactNeighborY="12520">
        <dgm:presLayoutVars>
          <dgm:chMax val="0"/>
          <dgm:bulletEnabled val="1"/>
        </dgm:presLayoutVars>
      </dgm:prSet>
      <dgm:spPr/>
      <dgm:t>
        <a:bodyPr/>
        <a:lstStyle/>
        <a:p>
          <a:endParaRPr lang="it-IT"/>
        </a:p>
      </dgm:t>
    </dgm:pt>
    <dgm:pt modelId="{9D1105E0-5606-4E44-9633-41F6479CBCE3}" type="pres">
      <dgm:prSet presAssocID="{A4CE8CC9-2922-4FBF-88DE-0CFDDC520F21}" presName="negativeSpace" presStyleCnt="0"/>
      <dgm:spPr/>
      <dgm:t>
        <a:bodyPr/>
        <a:lstStyle/>
        <a:p>
          <a:endParaRPr lang="it-IT"/>
        </a:p>
      </dgm:t>
    </dgm:pt>
    <dgm:pt modelId="{D3CD385B-B65E-4022-8AA9-DB2DAF9BAB18}" type="pres">
      <dgm:prSet presAssocID="{A4CE8CC9-2922-4FBF-88DE-0CFDDC520F21}" presName="childText" presStyleLbl="conFgAcc1" presStyleIdx="1" presStyleCnt="2" custLinFactY="1648" custLinFactNeighborX="2443" custLinFactNeighborY="100000">
        <dgm:presLayoutVars>
          <dgm:bulletEnabled val="1"/>
        </dgm:presLayoutVars>
      </dgm:prSet>
      <dgm:spPr/>
      <dgm:t>
        <a:bodyPr/>
        <a:lstStyle/>
        <a:p>
          <a:endParaRPr lang="it-IT"/>
        </a:p>
      </dgm:t>
    </dgm:pt>
  </dgm:ptLst>
  <dgm:cxnLst>
    <dgm:cxn modelId="{BADB926D-3E5C-4F80-A6E3-EF284630C180}" type="presOf" srcId="{B6EA1572-5B59-4E75-856F-CEDE8B29BD3E}" destId="{D3CD385B-B65E-4022-8AA9-DB2DAF9BAB18}" srcOrd="0" destOrd="0" presId="urn:microsoft.com/office/officeart/2005/8/layout/list1"/>
    <dgm:cxn modelId="{AF534F2B-E9F8-4F40-ADCC-230A23416E1D}" type="presOf" srcId="{59DCB060-C6B3-4AA4-96A1-C610D47918FB}" destId="{125ED160-DD7F-470B-AA40-E604501BB902}" srcOrd="1" destOrd="0" presId="urn:microsoft.com/office/officeart/2005/8/layout/list1"/>
    <dgm:cxn modelId="{2D9CA7AF-F1CF-4E88-9287-9E92BAD613DB}" srcId="{A4CE8CC9-2922-4FBF-88DE-0CFDDC520F21}" destId="{590EB242-6F25-4101-93FB-4C485CB01A70}" srcOrd="2" destOrd="0" parTransId="{2C6D55FB-4D06-4104-A410-286ECD9015AB}" sibTransId="{128AB823-E253-46F1-BAF2-EA86C6E5B570}"/>
    <dgm:cxn modelId="{EEAB10D6-A4B9-4B88-997E-A35EC24AE005}" type="presOf" srcId="{1D9526DC-93FD-430F-A7A9-4DB510A9EF52}" destId="{FE4D3D71-C596-4B2E-9093-94CC6C56B68F}" srcOrd="0" destOrd="1" presId="urn:microsoft.com/office/officeart/2005/8/layout/list1"/>
    <dgm:cxn modelId="{1F6FC132-8181-4BF6-804C-B2F9BE8FA0C7}" type="presOf" srcId="{1095562F-56EF-465C-9F81-C3E29DFA6155}" destId="{7CB65D84-4565-41DE-B0DD-1C4F61A84D52}" srcOrd="0" destOrd="0" presId="urn:microsoft.com/office/officeart/2005/8/layout/list1"/>
    <dgm:cxn modelId="{D39B4C85-FA40-476B-AB20-982754334690}" type="presOf" srcId="{A4CE8CC9-2922-4FBF-88DE-0CFDDC520F21}" destId="{50E1694E-8DB9-4321-890F-D25D6C13CA55}" srcOrd="1" destOrd="0" presId="urn:microsoft.com/office/officeart/2005/8/layout/list1"/>
    <dgm:cxn modelId="{577E2BB5-3FDD-46A8-B4CE-E0B2EEE5440B}" srcId="{59DCB060-C6B3-4AA4-96A1-C610D47918FB}" destId="{1D9526DC-93FD-430F-A7A9-4DB510A9EF52}" srcOrd="1" destOrd="0" parTransId="{479EFB3E-0154-4359-A95B-362DDDF1BDBB}" sibTransId="{1ED23827-22C5-4D15-9822-077647A19790}"/>
    <dgm:cxn modelId="{4493F1B1-B191-4F1B-B80E-4C0B9BFE57BD}" type="presOf" srcId="{590EB242-6F25-4101-93FB-4C485CB01A70}" destId="{D3CD385B-B65E-4022-8AA9-DB2DAF9BAB18}" srcOrd="0" destOrd="2" presId="urn:microsoft.com/office/officeart/2005/8/layout/list1"/>
    <dgm:cxn modelId="{EC6FDFD4-C87C-4930-993D-EBD7C00A077E}" type="presOf" srcId="{5F994D89-B846-4452-8D69-517A30B7B3D2}" destId="{FE4D3D71-C596-4B2E-9093-94CC6C56B68F}" srcOrd="0" destOrd="2" presId="urn:microsoft.com/office/officeart/2005/8/layout/list1"/>
    <dgm:cxn modelId="{507DA00C-8AB0-4880-85B4-B72344EED076}" type="presOf" srcId="{59DCB060-C6B3-4AA4-96A1-C610D47918FB}" destId="{EBB6F9E8-22AB-41B0-8794-190FA84E2661}" srcOrd="0" destOrd="0" presId="urn:microsoft.com/office/officeart/2005/8/layout/list1"/>
    <dgm:cxn modelId="{3CBBFC13-49C2-4DEF-AE3D-B0AC8C7E1FB1}" type="presOf" srcId="{D15057D6-4A47-433C-8F30-261A9E4FD10D}" destId="{D3CD385B-B65E-4022-8AA9-DB2DAF9BAB18}" srcOrd="0" destOrd="1" presId="urn:microsoft.com/office/officeart/2005/8/layout/list1"/>
    <dgm:cxn modelId="{992C4ADF-261E-4A47-A73F-6DBA81D0DC76}" srcId="{59DCB060-C6B3-4AA4-96A1-C610D47918FB}" destId="{F43061EB-A03D-4849-8085-959C896C0315}" srcOrd="0" destOrd="0" parTransId="{70698B2A-CBC2-42C6-8D66-19F1E0D4551E}" sibTransId="{FF329F7A-B276-44E7-9DC3-E646CA3A9AE9}"/>
    <dgm:cxn modelId="{38C78A44-F0E4-48CE-9ED0-C11D917B33EF}" srcId="{A4CE8CC9-2922-4FBF-88DE-0CFDDC520F21}" destId="{B6EA1572-5B59-4E75-856F-CEDE8B29BD3E}" srcOrd="0" destOrd="0" parTransId="{A8CBE3A1-F8B4-4720-858C-9329E27B0B26}" sibTransId="{6A14F57E-8BD8-49B5-9250-CA1B600921D0}"/>
    <dgm:cxn modelId="{F96265C2-4077-4819-80FC-D5FCDF5B7E0C}" type="presOf" srcId="{A4CE8CC9-2922-4FBF-88DE-0CFDDC520F21}" destId="{08948595-27B3-405E-9EC5-E889CB4314F2}" srcOrd="0" destOrd="0" presId="urn:microsoft.com/office/officeart/2005/8/layout/list1"/>
    <dgm:cxn modelId="{16D4B4FA-27D2-4407-87B8-70BEB85E60B1}" srcId="{59DCB060-C6B3-4AA4-96A1-C610D47918FB}" destId="{5F994D89-B846-4452-8D69-517A30B7B3D2}" srcOrd="2" destOrd="0" parTransId="{1E957F0F-BAE5-4A90-83E5-F925E691D120}" sibTransId="{81DB8B03-E641-469C-AA51-ADC77E250EE6}"/>
    <dgm:cxn modelId="{45F906F6-8DC1-448F-A11C-4F2980AA3511}" srcId="{A4CE8CC9-2922-4FBF-88DE-0CFDDC520F21}" destId="{D15057D6-4A47-433C-8F30-261A9E4FD10D}" srcOrd="1" destOrd="0" parTransId="{E863AC62-258B-4EBC-8074-20F60EA6AD65}" sibTransId="{063D7E32-CEFC-4F19-B79D-3B1C076FA342}"/>
    <dgm:cxn modelId="{7C61B87A-21E1-4C68-A0BA-E6F966E0E1F2}" srcId="{1095562F-56EF-465C-9F81-C3E29DFA6155}" destId="{59DCB060-C6B3-4AA4-96A1-C610D47918FB}" srcOrd="0" destOrd="0" parTransId="{94D6E912-AE63-40BA-9196-91A093EF18EA}" sibTransId="{59EC7F90-FE34-4F45-A7D5-58CCAE9CA741}"/>
    <dgm:cxn modelId="{4DCCF046-B75B-4F4F-A26B-1996090700B4}" type="presOf" srcId="{F43061EB-A03D-4849-8085-959C896C0315}" destId="{FE4D3D71-C596-4B2E-9093-94CC6C56B68F}" srcOrd="0" destOrd="0" presId="urn:microsoft.com/office/officeart/2005/8/layout/list1"/>
    <dgm:cxn modelId="{5CBCD5BC-8A9F-4620-8A50-CD4416F32C01}" srcId="{1095562F-56EF-465C-9F81-C3E29DFA6155}" destId="{A4CE8CC9-2922-4FBF-88DE-0CFDDC520F21}" srcOrd="1" destOrd="0" parTransId="{CD4362C4-CD3A-4EC1-A42C-5150C89BD34E}" sibTransId="{F8682967-75D7-4EC3-9D47-405AD5F51D71}"/>
    <dgm:cxn modelId="{53BA4AF8-F076-41A4-A2A4-0DC810DA2F46}" type="presParOf" srcId="{7CB65D84-4565-41DE-B0DD-1C4F61A84D52}" destId="{1F8A2DCD-3894-4D9D-BA64-EDCF5E0E578C}" srcOrd="0" destOrd="0" presId="urn:microsoft.com/office/officeart/2005/8/layout/list1"/>
    <dgm:cxn modelId="{AFF805B6-ADD8-4916-A490-F0315FF65546}" type="presParOf" srcId="{1F8A2DCD-3894-4D9D-BA64-EDCF5E0E578C}" destId="{EBB6F9E8-22AB-41B0-8794-190FA84E2661}" srcOrd="0" destOrd="0" presId="urn:microsoft.com/office/officeart/2005/8/layout/list1"/>
    <dgm:cxn modelId="{E8AD65DB-7933-4FAE-AD57-57F832AB1F3F}" type="presParOf" srcId="{1F8A2DCD-3894-4D9D-BA64-EDCF5E0E578C}" destId="{125ED160-DD7F-470B-AA40-E604501BB902}" srcOrd="1" destOrd="0" presId="urn:microsoft.com/office/officeart/2005/8/layout/list1"/>
    <dgm:cxn modelId="{C414F5ED-A039-4947-B775-AC42CADE2653}" type="presParOf" srcId="{7CB65D84-4565-41DE-B0DD-1C4F61A84D52}" destId="{C2100BD1-4847-4B5A-BCA0-4330525C23E5}" srcOrd="1" destOrd="0" presId="urn:microsoft.com/office/officeart/2005/8/layout/list1"/>
    <dgm:cxn modelId="{26A38051-4B9F-42AE-98B4-D9EB45F5AB6A}" type="presParOf" srcId="{7CB65D84-4565-41DE-B0DD-1C4F61A84D52}" destId="{FE4D3D71-C596-4B2E-9093-94CC6C56B68F}" srcOrd="2" destOrd="0" presId="urn:microsoft.com/office/officeart/2005/8/layout/list1"/>
    <dgm:cxn modelId="{8A446CDE-71BF-4C1E-B4B4-D7899E6A29FF}" type="presParOf" srcId="{7CB65D84-4565-41DE-B0DD-1C4F61A84D52}" destId="{6B6F1F6D-37DB-4144-981F-E1C443A0340A}" srcOrd="3" destOrd="0" presId="urn:microsoft.com/office/officeart/2005/8/layout/list1"/>
    <dgm:cxn modelId="{E8BC3943-71CB-49E7-9745-80C2ADA236FF}" type="presParOf" srcId="{7CB65D84-4565-41DE-B0DD-1C4F61A84D52}" destId="{E73B4F51-FCF4-4489-9472-6893C963683A}" srcOrd="4" destOrd="0" presId="urn:microsoft.com/office/officeart/2005/8/layout/list1"/>
    <dgm:cxn modelId="{3823E1B2-35EF-4F2C-9FE2-4F886FDBC27D}" type="presParOf" srcId="{E73B4F51-FCF4-4489-9472-6893C963683A}" destId="{08948595-27B3-405E-9EC5-E889CB4314F2}" srcOrd="0" destOrd="0" presId="urn:microsoft.com/office/officeart/2005/8/layout/list1"/>
    <dgm:cxn modelId="{4CEDC0F3-56B2-43EB-A3FE-237CCA0553C1}" type="presParOf" srcId="{E73B4F51-FCF4-4489-9472-6893C963683A}" destId="{50E1694E-8DB9-4321-890F-D25D6C13CA55}" srcOrd="1" destOrd="0" presId="urn:microsoft.com/office/officeart/2005/8/layout/list1"/>
    <dgm:cxn modelId="{9D8C7301-FDC6-4A0B-8756-050C5607CD08}" type="presParOf" srcId="{7CB65D84-4565-41DE-B0DD-1C4F61A84D52}" destId="{9D1105E0-5606-4E44-9633-41F6479CBCE3}" srcOrd="5" destOrd="0" presId="urn:microsoft.com/office/officeart/2005/8/layout/list1"/>
    <dgm:cxn modelId="{D1477E24-055A-4717-8C95-0D614835FE65}" type="presParOf" srcId="{7CB65D84-4565-41DE-B0DD-1C4F61A84D52}" destId="{D3CD385B-B65E-4022-8AA9-DB2DAF9BAB18}" srcOrd="6"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86303A23-E93F-4D2E-81A2-1B08F4A3B26E}"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it-IT"/>
        </a:p>
      </dgm:t>
    </dgm:pt>
    <dgm:pt modelId="{59A1033B-6C5E-4054-9752-E36CF91DFC5E}">
      <dgm:prSet phldrT="[Testo]"/>
      <dgm:spPr/>
      <dgm:t>
        <a:bodyPr/>
        <a:lstStyle/>
        <a:p>
          <a:r>
            <a:rPr lang="it-IT" dirty="0" smtClean="0"/>
            <a:t>BES</a:t>
          </a:r>
          <a:endParaRPr lang="it-IT" dirty="0"/>
        </a:p>
      </dgm:t>
    </dgm:pt>
    <dgm:pt modelId="{0455F60A-FE79-490C-8635-DBF252E9DCDA}" type="parTrans" cxnId="{241DC665-F360-4E71-A3F3-E668A5F7738D}">
      <dgm:prSet/>
      <dgm:spPr/>
      <dgm:t>
        <a:bodyPr/>
        <a:lstStyle/>
        <a:p>
          <a:endParaRPr lang="it-IT"/>
        </a:p>
      </dgm:t>
    </dgm:pt>
    <dgm:pt modelId="{6375F0D6-6AD2-446A-88F6-4701C6167FA8}" type="sibTrans" cxnId="{241DC665-F360-4E71-A3F3-E668A5F7738D}">
      <dgm:prSet/>
      <dgm:spPr/>
      <dgm:t>
        <a:bodyPr/>
        <a:lstStyle/>
        <a:p>
          <a:endParaRPr lang="it-IT"/>
        </a:p>
      </dgm:t>
    </dgm:pt>
    <dgm:pt modelId="{2BEDD1FD-945D-486D-9B3C-A159C3346C16}">
      <dgm:prSet phldrT="[Testo]"/>
      <dgm:spPr/>
      <dgm:t>
        <a:bodyPr/>
        <a:lstStyle/>
        <a:p>
          <a:r>
            <a:rPr lang="it-IT" dirty="0" smtClean="0"/>
            <a:t>Disabilità</a:t>
          </a:r>
          <a:endParaRPr lang="it-IT" dirty="0"/>
        </a:p>
      </dgm:t>
    </dgm:pt>
    <dgm:pt modelId="{80A60393-934C-4D81-8238-2E5F89C07040}" type="parTrans" cxnId="{E007ABAA-E90A-4CFD-ACF3-CE5C33681CBE}">
      <dgm:prSet/>
      <dgm:spPr/>
      <dgm:t>
        <a:bodyPr/>
        <a:lstStyle/>
        <a:p>
          <a:endParaRPr lang="it-IT"/>
        </a:p>
      </dgm:t>
    </dgm:pt>
    <dgm:pt modelId="{102EB12B-EDF8-4B1E-AFEE-A975AC08FC6A}" type="sibTrans" cxnId="{E007ABAA-E90A-4CFD-ACF3-CE5C33681CBE}">
      <dgm:prSet/>
      <dgm:spPr/>
      <dgm:t>
        <a:bodyPr/>
        <a:lstStyle/>
        <a:p>
          <a:endParaRPr lang="it-IT"/>
        </a:p>
      </dgm:t>
    </dgm:pt>
    <dgm:pt modelId="{82C08047-2FD4-4849-AE55-D82C72C7AB6F}">
      <dgm:prSet phldrT="[Testo]"/>
      <dgm:spPr/>
      <dgm:t>
        <a:bodyPr/>
        <a:lstStyle/>
        <a:p>
          <a:r>
            <a:rPr lang="it-IT" dirty="0" smtClean="0"/>
            <a:t>Svantaggio socioeconomico</a:t>
          </a:r>
          <a:endParaRPr lang="it-IT" dirty="0"/>
        </a:p>
      </dgm:t>
    </dgm:pt>
    <dgm:pt modelId="{B4C4A57F-BD3A-4CD7-882A-3B7A3836A27D}" type="parTrans" cxnId="{58019E32-6735-4347-88D5-F70DD090089B}">
      <dgm:prSet/>
      <dgm:spPr/>
      <dgm:t>
        <a:bodyPr/>
        <a:lstStyle/>
        <a:p>
          <a:endParaRPr lang="it-IT"/>
        </a:p>
      </dgm:t>
    </dgm:pt>
    <dgm:pt modelId="{CFA6922D-90B4-4521-8CCA-FD579C46D19D}" type="sibTrans" cxnId="{58019E32-6735-4347-88D5-F70DD090089B}">
      <dgm:prSet/>
      <dgm:spPr/>
      <dgm:t>
        <a:bodyPr/>
        <a:lstStyle/>
        <a:p>
          <a:endParaRPr lang="it-IT"/>
        </a:p>
      </dgm:t>
    </dgm:pt>
    <dgm:pt modelId="{CB1DE3BC-5C76-401E-B2E4-4B96CE465DA5}">
      <dgm:prSet phldrT="[Testo]"/>
      <dgm:spPr/>
      <dgm:t>
        <a:bodyPr/>
        <a:lstStyle/>
        <a:p>
          <a:r>
            <a:rPr lang="it-IT" dirty="0" smtClean="0"/>
            <a:t>Svantaggio linguistico</a:t>
          </a:r>
          <a:endParaRPr lang="it-IT" dirty="0"/>
        </a:p>
      </dgm:t>
    </dgm:pt>
    <dgm:pt modelId="{85F0E708-7782-42B2-8DC0-A78755A8C86A}" type="parTrans" cxnId="{BB62566D-DAE6-4D1B-A6D3-BB49F37BEA41}">
      <dgm:prSet/>
      <dgm:spPr/>
      <dgm:t>
        <a:bodyPr/>
        <a:lstStyle/>
        <a:p>
          <a:endParaRPr lang="it-IT"/>
        </a:p>
      </dgm:t>
    </dgm:pt>
    <dgm:pt modelId="{1D152DC2-7679-4FC5-8987-6A9D8417CC4A}" type="sibTrans" cxnId="{BB62566D-DAE6-4D1B-A6D3-BB49F37BEA41}">
      <dgm:prSet/>
      <dgm:spPr/>
      <dgm:t>
        <a:bodyPr/>
        <a:lstStyle/>
        <a:p>
          <a:endParaRPr lang="it-IT"/>
        </a:p>
      </dgm:t>
    </dgm:pt>
    <dgm:pt modelId="{5B1113DE-FB45-427C-87E8-5C1342BE424B}">
      <dgm:prSet phldrT="[Testo]"/>
      <dgm:spPr/>
      <dgm:t>
        <a:bodyPr/>
        <a:lstStyle/>
        <a:p>
          <a:r>
            <a:rPr lang="it-IT" dirty="0" smtClean="0"/>
            <a:t>Disturbi Specifici di Apprendimento</a:t>
          </a:r>
          <a:endParaRPr lang="it-IT" dirty="0"/>
        </a:p>
      </dgm:t>
    </dgm:pt>
    <dgm:pt modelId="{46020974-6500-445A-B4C5-0DAC13E06954}" type="parTrans" cxnId="{6AF6A89F-EB02-43F2-81E0-DCA31B6B1989}">
      <dgm:prSet/>
      <dgm:spPr/>
      <dgm:t>
        <a:bodyPr/>
        <a:lstStyle/>
        <a:p>
          <a:endParaRPr lang="it-IT"/>
        </a:p>
      </dgm:t>
    </dgm:pt>
    <dgm:pt modelId="{EF1CF310-375D-416F-806D-F2BB0860ADCA}" type="sibTrans" cxnId="{6AF6A89F-EB02-43F2-81E0-DCA31B6B1989}">
      <dgm:prSet/>
      <dgm:spPr/>
      <dgm:t>
        <a:bodyPr/>
        <a:lstStyle/>
        <a:p>
          <a:endParaRPr lang="it-IT"/>
        </a:p>
      </dgm:t>
    </dgm:pt>
    <dgm:pt modelId="{B6884C41-90DA-48A7-B44B-5FA0C8E95EFB}">
      <dgm:prSet phldrT="[Testo]"/>
      <dgm:spPr/>
      <dgm:t>
        <a:bodyPr/>
        <a:lstStyle/>
        <a:p>
          <a:r>
            <a:rPr lang="it-IT" dirty="0" smtClean="0"/>
            <a:t>Svantaggio culturale</a:t>
          </a:r>
          <a:endParaRPr lang="it-IT" dirty="0"/>
        </a:p>
      </dgm:t>
    </dgm:pt>
    <dgm:pt modelId="{30F71CE1-785C-4C3B-A5FB-BBF0C5E70E6C}" type="parTrans" cxnId="{86656F6C-27EB-4896-95EC-4E8A7AC79CE5}">
      <dgm:prSet/>
      <dgm:spPr/>
      <dgm:t>
        <a:bodyPr/>
        <a:lstStyle/>
        <a:p>
          <a:endParaRPr lang="it-IT"/>
        </a:p>
      </dgm:t>
    </dgm:pt>
    <dgm:pt modelId="{AAC85A69-40F4-4F7C-9E99-A15272FDC6AD}" type="sibTrans" cxnId="{86656F6C-27EB-4896-95EC-4E8A7AC79CE5}">
      <dgm:prSet/>
      <dgm:spPr/>
      <dgm:t>
        <a:bodyPr/>
        <a:lstStyle/>
        <a:p>
          <a:endParaRPr lang="it-IT"/>
        </a:p>
      </dgm:t>
    </dgm:pt>
    <dgm:pt modelId="{908108C2-CF4F-43B8-B10F-28F43C15DAF8}" type="pres">
      <dgm:prSet presAssocID="{86303A23-E93F-4D2E-81A2-1B08F4A3B26E}" presName="composite" presStyleCnt="0">
        <dgm:presLayoutVars>
          <dgm:chMax val="1"/>
          <dgm:dir/>
          <dgm:resizeHandles val="exact"/>
        </dgm:presLayoutVars>
      </dgm:prSet>
      <dgm:spPr/>
      <dgm:t>
        <a:bodyPr/>
        <a:lstStyle/>
        <a:p>
          <a:endParaRPr lang="it-IT"/>
        </a:p>
      </dgm:t>
    </dgm:pt>
    <dgm:pt modelId="{0CEA79AF-892C-4EF1-A4CF-6512DE387D6A}" type="pres">
      <dgm:prSet presAssocID="{86303A23-E93F-4D2E-81A2-1B08F4A3B26E}" presName="radial" presStyleCnt="0">
        <dgm:presLayoutVars>
          <dgm:animLvl val="ctr"/>
        </dgm:presLayoutVars>
      </dgm:prSet>
      <dgm:spPr/>
    </dgm:pt>
    <dgm:pt modelId="{3D64B358-F68C-4C4A-A7EA-1BD737EB44E1}" type="pres">
      <dgm:prSet presAssocID="{59A1033B-6C5E-4054-9752-E36CF91DFC5E}" presName="centerShape" presStyleLbl="vennNode1" presStyleIdx="0" presStyleCnt="6" custScaleX="144365" custScaleY="143885" custLinFactNeighborX="659" custLinFactNeighborY="6742"/>
      <dgm:spPr/>
      <dgm:t>
        <a:bodyPr/>
        <a:lstStyle/>
        <a:p>
          <a:endParaRPr lang="it-IT"/>
        </a:p>
      </dgm:t>
    </dgm:pt>
    <dgm:pt modelId="{DF5BCA8C-17D2-45AB-8B0B-BDB9794922AB}" type="pres">
      <dgm:prSet presAssocID="{2BEDD1FD-945D-486D-9B3C-A159C3346C16}" presName="node" presStyleLbl="vennNode1" presStyleIdx="1" presStyleCnt="6" custRadScaleRad="57319" custRadScaleInc="-49708">
        <dgm:presLayoutVars>
          <dgm:bulletEnabled val="1"/>
        </dgm:presLayoutVars>
      </dgm:prSet>
      <dgm:spPr/>
      <dgm:t>
        <a:bodyPr/>
        <a:lstStyle/>
        <a:p>
          <a:endParaRPr lang="it-IT"/>
        </a:p>
      </dgm:t>
    </dgm:pt>
    <dgm:pt modelId="{9BB5CE31-73FF-4CF5-9C0D-56F95376F6F2}" type="pres">
      <dgm:prSet presAssocID="{82C08047-2FD4-4849-AE55-D82C72C7AB6F}" presName="node" presStyleLbl="vennNode1" presStyleIdx="2" presStyleCnt="6" custRadScaleRad="106452" custRadScaleInc="-2625">
        <dgm:presLayoutVars>
          <dgm:bulletEnabled val="1"/>
        </dgm:presLayoutVars>
      </dgm:prSet>
      <dgm:spPr/>
      <dgm:t>
        <a:bodyPr/>
        <a:lstStyle/>
        <a:p>
          <a:endParaRPr lang="it-IT"/>
        </a:p>
      </dgm:t>
    </dgm:pt>
    <dgm:pt modelId="{A077C509-8CA2-4FBF-9886-857A47B49743}" type="pres">
      <dgm:prSet presAssocID="{CB1DE3BC-5C76-401E-B2E4-4B96CE465DA5}" presName="node" presStyleLbl="vennNode1" presStyleIdx="3" presStyleCnt="6" custRadScaleRad="112557" custRadScaleInc="-59324">
        <dgm:presLayoutVars>
          <dgm:bulletEnabled val="1"/>
        </dgm:presLayoutVars>
      </dgm:prSet>
      <dgm:spPr/>
      <dgm:t>
        <a:bodyPr/>
        <a:lstStyle/>
        <a:p>
          <a:endParaRPr lang="it-IT"/>
        </a:p>
      </dgm:t>
    </dgm:pt>
    <dgm:pt modelId="{3EE865E9-A822-4778-BD7D-601FD7614B49}" type="pres">
      <dgm:prSet presAssocID="{B6884C41-90DA-48A7-B44B-5FA0C8E95EFB}" presName="node" presStyleLbl="vennNode1" presStyleIdx="4" presStyleCnt="6" custRadScaleRad="118686" custRadScaleInc="-121922">
        <dgm:presLayoutVars>
          <dgm:bulletEnabled val="1"/>
        </dgm:presLayoutVars>
      </dgm:prSet>
      <dgm:spPr/>
      <dgm:t>
        <a:bodyPr/>
        <a:lstStyle/>
        <a:p>
          <a:endParaRPr lang="it-IT"/>
        </a:p>
      </dgm:t>
    </dgm:pt>
    <dgm:pt modelId="{C3DA6927-6F87-4D2F-A5BA-FD9B15733AC4}" type="pres">
      <dgm:prSet presAssocID="{5B1113DE-FB45-427C-87E8-5C1342BE424B}" presName="node" presStyleLbl="vennNode1" presStyleIdx="5" presStyleCnt="6" custRadScaleRad="76136" custRadScaleInc="-109679">
        <dgm:presLayoutVars>
          <dgm:bulletEnabled val="1"/>
        </dgm:presLayoutVars>
      </dgm:prSet>
      <dgm:spPr/>
      <dgm:t>
        <a:bodyPr/>
        <a:lstStyle/>
        <a:p>
          <a:endParaRPr lang="it-IT"/>
        </a:p>
      </dgm:t>
    </dgm:pt>
  </dgm:ptLst>
  <dgm:cxnLst>
    <dgm:cxn modelId="{86656F6C-27EB-4896-95EC-4E8A7AC79CE5}" srcId="{59A1033B-6C5E-4054-9752-E36CF91DFC5E}" destId="{B6884C41-90DA-48A7-B44B-5FA0C8E95EFB}" srcOrd="3" destOrd="0" parTransId="{30F71CE1-785C-4C3B-A5FB-BBF0C5E70E6C}" sibTransId="{AAC85A69-40F4-4F7C-9E99-A15272FDC6AD}"/>
    <dgm:cxn modelId="{D536C51C-53D9-4CCC-868A-0E02C5FCCC10}" type="presOf" srcId="{2BEDD1FD-945D-486D-9B3C-A159C3346C16}" destId="{DF5BCA8C-17D2-45AB-8B0B-BDB9794922AB}" srcOrd="0" destOrd="0" presId="urn:microsoft.com/office/officeart/2005/8/layout/radial3"/>
    <dgm:cxn modelId="{5C90C72A-CF24-4F31-8F9B-87D8BCC54D72}" type="presOf" srcId="{B6884C41-90DA-48A7-B44B-5FA0C8E95EFB}" destId="{3EE865E9-A822-4778-BD7D-601FD7614B49}" srcOrd="0" destOrd="0" presId="urn:microsoft.com/office/officeart/2005/8/layout/radial3"/>
    <dgm:cxn modelId="{65E8C5BC-019D-48B1-96AE-AB7646CE05B2}" type="presOf" srcId="{5B1113DE-FB45-427C-87E8-5C1342BE424B}" destId="{C3DA6927-6F87-4D2F-A5BA-FD9B15733AC4}" srcOrd="0" destOrd="0" presId="urn:microsoft.com/office/officeart/2005/8/layout/radial3"/>
    <dgm:cxn modelId="{AE81DFEF-DEDE-4545-BD63-5AF74FDCC1CB}" type="presOf" srcId="{59A1033B-6C5E-4054-9752-E36CF91DFC5E}" destId="{3D64B358-F68C-4C4A-A7EA-1BD737EB44E1}" srcOrd="0" destOrd="0" presId="urn:microsoft.com/office/officeart/2005/8/layout/radial3"/>
    <dgm:cxn modelId="{E007ABAA-E90A-4CFD-ACF3-CE5C33681CBE}" srcId="{59A1033B-6C5E-4054-9752-E36CF91DFC5E}" destId="{2BEDD1FD-945D-486D-9B3C-A159C3346C16}" srcOrd="0" destOrd="0" parTransId="{80A60393-934C-4D81-8238-2E5F89C07040}" sibTransId="{102EB12B-EDF8-4B1E-AFEE-A975AC08FC6A}"/>
    <dgm:cxn modelId="{58019E32-6735-4347-88D5-F70DD090089B}" srcId="{59A1033B-6C5E-4054-9752-E36CF91DFC5E}" destId="{82C08047-2FD4-4849-AE55-D82C72C7AB6F}" srcOrd="1" destOrd="0" parTransId="{B4C4A57F-BD3A-4CD7-882A-3B7A3836A27D}" sibTransId="{CFA6922D-90B4-4521-8CCA-FD579C46D19D}"/>
    <dgm:cxn modelId="{6AF6A89F-EB02-43F2-81E0-DCA31B6B1989}" srcId="{59A1033B-6C5E-4054-9752-E36CF91DFC5E}" destId="{5B1113DE-FB45-427C-87E8-5C1342BE424B}" srcOrd="4" destOrd="0" parTransId="{46020974-6500-445A-B4C5-0DAC13E06954}" sibTransId="{EF1CF310-375D-416F-806D-F2BB0860ADCA}"/>
    <dgm:cxn modelId="{9BC7D613-82BB-42A6-AEAB-B104A007BEFF}" type="presOf" srcId="{82C08047-2FD4-4849-AE55-D82C72C7AB6F}" destId="{9BB5CE31-73FF-4CF5-9C0D-56F95376F6F2}" srcOrd="0" destOrd="0" presId="urn:microsoft.com/office/officeart/2005/8/layout/radial3"/>
    <dgm:cxn modelId="{60525BE9-BFE1-4A4C-96B3-08B3798C2E20}" type="presOf" srcId="{86303A23-E93F-4D2E-81A2-1B08F4A3B26E}" destId="{908108C2-CF4F-43B8-B10F-28F43C15DAF8}" srcOrd="0" destOrd="0" presId="urn:microsoft.com/office/officeart/2005/8/layout/radial3"/>
    <dgm:cxn modelId="{241DC665-F360-4E71-A3F3-E668A5F7738D}" srcId="{86303A23-E93F-4D2E-81A2-1B08F4A3B26E}" destId="{59A1033B-6C5E-4054-9752-E36CF91DFC5E}" srcOrd="0" destOrd="0" parTransId="{0455F60A-FE79-490C-8635-DBF252E9DCDA}" sibTransId="{6375F0D6-6AD2-446A-88F6-4701C6167FA8}"/>
    <dgm:cxn modelId="{BB62566D-DAE6-4D1B-A6D3-BB49F37BEA41}" srcId="{59A1033B-6C5E-4054-9752-E36CF91DFC5E}" destId="{CB1DE3BC-5C76-401E-B2E4-4B96CE465DA5}" srcOrd="2" destOrd="0" parTransId="{85F0E708-7782-42B2-8DC0-A78755A8C86A}" sibTransId="{1D152DC2-7679-4FC5-8987-6A9D8417CC4A}"/>
    <dgm:cxn modelId="{4F24A456-C65F-4A16-9555-8CB491D6E61D}" type="presOf" srcId="{CB1DE3BC-5C76-401E-B2E4-4B96CE465DA5}" destId="{A077C509-8CA2-4FBF-9886-857A47B49743}" srcOrd="0" destOrd="0" presId="urn:microsoft.com/office/officeart/2005/8/layout/radial3"/>
    <dgm:cxn modelId="{62C9B471-342F-4B2F-9AFB-928248F840B2}" type="presParOf" srcId="{908108C2-CF4F-43B8-B10F-28F43C15DAF8}" destId="{0CEA79AF-892C-4EF1-A4CF-6512DE387D6A}" srcOrd="0" destOrd="0" presId="urn:microsoft.com/office/officeart/2005/8/layout/radial3"/>
    <dgm:cxn modelId="{EC74DDCE-EB71-45DE-9C91-2839CB640A20}" type="presParOf" srcId="{0CEA79AF-892C-4EF1-A4CF-6512DE387D6A}" destId="{3D64B358-F68C-4C4A-A7EA-1BD737EB44E1}" srcOrd="0" destOrd="0" presId="urn:microsoft.com/office/officeart/2005/8/layout/radial3"/>
    <dgm:cxn modelId="{1EF6AB7B-820F-4CE6-AC7E-86C6D481C6B4}" type="presParOf" srcId="{0CEA79AF-892C-4EF1-A4CF-6512DE387D6A}" destId="{DF5BCA8C-17D2-45AB-8B0B-BDB9794922AB}" srcOrd="1" destOrd="0" presId="urn:microsoft.com/office/officeart/2005/8/layout/radial3"/>
    <dgm:cxn modelId="{4C29499E-EB7B-4880-8AD0-FCD65C5C17D8}" type="presParOf" srcId="{0CEA79AF-892C-4EF1-A4CF-6512DE387D6A}" destId="{9BB5CE31-73FF-4CF5-9C0D-56F95376F6F2}" srcOrd="2" destOrd="0" presId="urn:microsoft.com/office/officeart/2005/8/layout/radial3"/>
    <dgm:cxn modelId="{31703252-A8F7-4064-A0A4-D88E5CB5168B}" type="presParOf" srcId="{0CEA79AF-892C-4EF1-A4CF-6512DE387D6A}" destId="{A077C509-8CA2-4FBF-9886-857A47B49743}" srcOrd="3" destOrd="0" presId="urn:microsoft.com/office/officeart/2005/8/layout/radial3"/>
    <dgm:cxn modelId="{A9064B42-A5E2-4E60-8CC1-856F1D809AA1}" type="presParOf" srcId="{0CEA79AF-892C-4EF1-A4CF-6512DE387D6A}" destId="{3EE865E9-A822-4778-BD7D-601FD7614B49}" srcOrd="4" destOrd="0" presId="urn:microsoft.com/office/officeart/2005/8/layout/radial3"/>
    <dgm:cxn modelId="{14AF2C12-0A07-4E2F-B8F0-990A1C0F00AE}" type="presParOf" srcId="{0CEA79AF-892C-4EF1-A4CF-6512DE387D6A}" destId="{C3DA6927-6F87-4D2F-A5BA-FD9B15733AC4}" srcOrd="5" destOrd="0" presId="urn:microsoft.com/office/officeart/2005/8/layout/radial3"/>
  </dgm:cxnLst>
  <dgm:bg/>
  <dgm:whole/>
</dgm:dataModel>
</file>

<file path=ppt/diagrams/data11.xml><?xml version="1.0" encoding="utf-8"?>
<dgm:dataModel xmlns:dgm="http://schemas.openxmlformats.org/drawingml/2006/diagram" xmlns:a="http://schemas.openxmlformats.org/drawingml/2006/main">
  <dgm:ptLst>
    <dgm:pt modelId="{0E5BFBC2-6D83-4D69-B6C3-A505CE4EA641}"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it-IT"/>
        </a:p>
      </dgm:t>
    </dgm:pt>
    <dgm:pt modelId="{862F7EF9-E7A2-460A-AE1A-25807FA9844F}">
      <dgm:prSet phldrT="[Testo]"/>
      <dgm:spPr/>
      <dgm:t>
        <a:bodyPr/>
        <a:lstStyle/>
        <a:p>
          <a:r>
            <a:rPr lang="it-IT" b="1" dirty="0" smtClean="0"/>
            <a:t>Condizioni fisiche</a:t>
          </a:r>
          <a:endParaRPr lang="it-IT" dirty="0"/>
        </a:p>
      </dgm:t>
    </dgm:pt>
    <dgm:pt modelId="{B6B876DD-3FF9-4C63-9CE5-ED84072A351E}" type="parTrans" cxnId="{2798BBE5-17C7-46F8-9A6D-1CACFA4CDD7F}">
      <dgm:prSet/>
      <dgm:spPr/>
      <dgm:t>
        <a:bodyPr/>
        <a:lstStyle/>
        <a:p>
          <a:endParaRPr lang="it-IT"/>
        </a:p>
      </dgm:t>
    </dgm:pt>
    <dgm:pt modelId="{3A17ADE2-7F31-412D-8196-5CC0B2229DA9}" type="sibTrans" cxnId="{2798BBE5-17C7-46F8-9A6D-1CACFA4CDD7F}">
      <dgm:prSet/>
      <dgm:spPr/>
      <dgm:t>
        <a:bodyPr/>
        <a:lstStyle/>
        <a:p>
          <a:endParaRPr lang="it-IT"/>
        </a:p>
      </dgm:t>
    </dgm:pt>
    <dgm:pt modelId="{47DAAE2D-EDE2-4B02-BB9E-DE59F7C7F03A}">
      <dgm:prSet phldrT="[Testo]"/>
      <dgm:spPr/>
      <dgm:t>
        <a:bodyPr/>
        <a:lstStyle/>
        <a:p>
          <a:r>
            <a:rPr lang="it-IT" b="1" dirty="0" smtClean="0"/>
            <a:t>elementi di tipo biologico che possono condizionare il funzionamento globale di una persona; possono essere condizioni acute, croniche, anomalie, ecc</a:t>
          </a:r>
          <a:r>
            <a:rPr lang="it-IT" dirty="0" smtClean="0"/>
            <a:t>.</a:t>
          </a:r>
          <a:endParaRPr lang="it-IT" dirty="0"/>
        </a:p>
      </dgm:t>
    </dgm:pt>
    <dgm:pt modelId="{545A6C5C-E613-4B37-8FEB-38A959FC597C}" type="parTrans" cxnId="{5B6CE55E-5F4C-4BBD-BE7F-240564D28D62}">
      <dgm:prSet/>
      <dgm:spPr/>
      <dgm:t>
        <a:bodyPr/>
        <a:lstStyle/>
        <a:p>
          <a:endParaRPr lang="it-IT"/>
        </a:p>
      </dgm:t>
    </dgm:pt>
    <dgm:pt modelId="{00E33A74-81F0-45C9-B9BB-3C9F52A14391}" type="sibTrans" cxnId="{5B6CE55E-5F4C-4BBD-BE7F-240564D28D62}">
      <dgm:prSet/>
      <dgm:spPr/>
      <dgm:t>
        <a:bodyPr/>
        <a:lstStyle/>
        <a:p>
          <a:endParaRPr lang="it-IT"/>
        </a:p>
      </dgm:t>
    </dgm:pt>
    <dgm:pt modelId="{F9D02BA9-8A0B-4B5B-8B59-D9D1ECC1F4DF}">
      <dgm:prSet phldrT="[Testo]"/>
      <dgm:spPr/>
      <dgm:t>
        <a:bodyPr/>
        <a:lstStyle/>
        <a:p>
          <a:r>
            <a:rPr lang="it-IT" b="1" dirty="0" smtClean="0"/>
            <a:t>Strutture corporee</a:t>
          </a:r>
          <a:endParaRPr lang="it-IT" dirty="0"/>
        </a:p>
      </dgm:t>
    </dgm:pt>
    <dgm:pt modelId="{BE32824A-4C02-47F9-A775-BD806228185F}" type="parTrans" cxnId="{EA2853E9-4D3C-4C9D-9F6A-1A7929D6250F}">
      <dgm:prSet/>
      <dgm:spPr/>
      <dgm:t>
        <a:bodyPr/>
        <a:lstStyle/>
        <a:p>
          <a:endParaRPr lang="it-IT"/>
        </a:p>
      </dgm:t>
    </dgm:pt>
    <dgm:pt modelId="{457CBD3D-309B-496B-AC66-122DDBA7052A}" type="sibTrans" cxnId="{EA2853E9-4D3C-4C9D-9F6A-1A7929D6250F}">
      <dgm:prSet/>
      <dgm:spPr/>
      <dgm:t>
        <a:bodyPr/>
        <a:lstStyle/>
        <a:p>
          <a:endParaRPr lang="it-IT"/>
        </a:p>
      </dgm:t>
    </dgm:pt>
    <dgm:pt modelId="{29D7EC60-EAD8-42B7-A4E8-9D804F2BE2A4}">
      <dgm:prSet phldrT="[Testo]"/>
      <dgm:spPr/>
      <dgm:t>
        <a:bodyPr/>
        <a:lstStyle/>
        <a:p>
          <a:r>
            <a:rPr lang="it-IT" b="1" dirty="0" smtClean="0"/>
            <a:t>l’insieme di dimensioni anatomiche che costituisce il corpo del soggetto, l’insieme di organi.</a:t>
          </a:r>
          <a:endParaRPr lang="it-IT" b="1" dirty="0"/>
        </a:p>
      </dgm:t>
    </dgm:pt>
    <dgm:pt modelId="{2573543C-9517-48C9-B11F-D40655EC921E}" type="parTrans" cxnId="{02AD2AF0-F72A-4B15-A7A1-1DE891EEA0D5}">
      <dgm:prSet/>
      <dgm:spPr/>
      <dgm:t>
        <a:bodyPr/>
        <a:lstStyle/>
        <a:p>
          <a:endParaRPr lang="it-IT"/>
        </a:p>
      </dgm:t>
    </dgm:pt>
    <dgm:pt modelId="{9292EBC6-2D7E-4F29-AEE9-9588BF1303BD}" type="sibTrans" cxnId="{02AD2AF0-F72A-4B15-A7A1-1DE891EEA0D5}">
      <dgm:prSet/>
      <dgm:spPr/>
      <dgm:t>
        <a:bodyPr/>
        <a:lstStyle/>
        <a:p>
          <a:endParaRPr lang="it-IT"/>
        </a:p>
      </dgm:t>
    </dgm:pt>
    <dgm:pt modelId="{ECD64A2F-A8A9-4BCA-9179-6109A32EB4AB}">
      <dgm:prSet phldrT="[Testo]"/>
      <dgm:spPr/>
      <dgm:t>
        <a:bodyPr/>
        <a:lstStyle/>
        <a:p>
          <a:r>
            <a:rPr lang="it-IT" b="1" dirty="0" smtClean="0"/>
            <a:t>Funzioni corporee</a:t>
          </a:r>
          <a:endParaRPr lang="it-IT" dirty="0"/>
        </a:p>
      </dgm:t>
    </dgm:pt>
    <dgm:pt modelId="{B449F62F-0691-489A-BC62-0FE7A93D0BC1}" type="parTrans" cxnId="{FDE4D6FF-D9F3-4FF7-B54E-C31700BB260E}">
      <dgm:prSet/>
      <dgm:spPr/>
      <dgm:t>
        <a:bodyPr/>
        <a:lstStyle/>
        <a:p>
          <a:endParaRPr lang="it-IT"/>
        </a:p>
      </dgm:t>
    </dgm:pt>
    <dgm:pt modelId="{E42B1049-CA81-43B1-A38E-54D809817F8E}" type="sibTrans" cxnId="{FDE4D6FF-D9F3-4FF7-B54E-C31700BB260E}">
      <dgm:prSet/>
      <dgm:spPr/>
      <dgm:t>
        <a:bodyPr/>
        <a:lstStyle/>
        <a:p>
          <a:endParaRPr lang="it-IT"/>
        </a:p>
      </dgm:t>
    </dgm:pt>
    <dgm:pt modelId="{BB850CA5-52E3-45AC-B76B-A1A907399CEA}">
      <dgm:prSet phldrT="[Testo]"/>
      <dgm:spPr/>
      <dgm:t>
        <a:bodyPr/>
        <a:lstStyle/>
        <a:p>
          <a:r>
            <a:rPr lang="it-IT" b="1" dirty="0" smtClean="0"/>
            <a:t>l’insieme di attività fisiologiche degli organi, tra cui le funzioni mentali</a:t>
          </a:r>
          <a:endParaRPr lang="it-IT" b="1" dirty="0"/>
        </a:p>
      </dgm:t>
    </dgm:pt>
    <dgm:pt modelId="{400FFC93-E7EF-487A-ADCE-85CE04F359AD}" type="parTrans" cxnId="{BD7DE98B-C81F-4E2E-899A-5D07EB8E3A4F}">
      <dgm:prSet/>
      <dgm:spPr/>
      <dgm:t>
        <a:bodyPr/>
        <a:lstStyle/>
        <a:p>
          <a:endParaRPr lang="it-IT"/>
        </a:p>
      </dgm:t>
    </dgm:pt>
    <dgm:pt modelId="{F874F426-3AF6-4FA4-9DCA-7550C6E1F65D}" type="sibTrans" cxnId="{BD7DE98B-C81F-4E2E-899A-5D07EB8E3A4F}">
      <dgm:prSet/>
      <dgm:spPr/>
      <dgm:t>
        <a:bodyPr/>
        <a:lstStyle/>
        <a:p>
          <a:endParaRPr lang="it-IT"/>
        </a:p>
      </dgm:t>
    </dgm:pt>
    <dgm:pt modelId="{00B32EE8-FA4E-4746-BEFB-26FE0DBD1BF3}">
      <dgm:prSet/>
      <dgm:spPr/>
      <dgm:t>
        <a:bodyPr/>
        <a:lstStyle/>
        <a:p>
          <a:r>
            <a:rPr lang="it-IT" b="1" dirty="0" smtClean="0"/>
            <a:t>Attività personali</a:t>
          </a:r>
          <a:endParaRPr lang="it-IT" dirty="0"/>
        </a:p>
      </dgm:t>
    </dgm:pt>
    <dgm:pt modelId="{FEE27AAE-1FBA-49C2-BC3B-414B44C376FD}" type="parTrans" cxnId="{EBB499BF-5854-4AD3-8FCC-E8CC32D8D121}">
      <dgm:prSet/>
      <dgm:spPr/>
      <dgm:t>
        <a:bodyPr/>
        <a:lstStyle/>
        <a:p>
          <a:endParaRPr lang="it-IT"/>
        </a:p>
      </dgm:t>
    </dgm:pt>
    <dgm:pt modelId="{568778FB-E98A-4F24-8823-B215FD65ACEF}" type="sibTrans" cxnId="{EBB499BF-5854-4AD3-8FCC-E8CC32D8D121}">
      <dgm:prSet/>
      <dgm:spPr/>
      <dgm:t>
        <a:bodyPr/>
        <a:lstStyle/>
        <a:p>
          <a:endParaRPr lang="it-IT"/>
        </a:p>
      </dgm:t>
    </dgm:pt>
    <dgm:pt modelId="{C0C7F00A-10F8-4354-B604-750047964005}">
      <dgm:prSet/>
      <dgm:spPr/>
      <dgm:t>
        <a:bodyPr/>
        <a:lstStyle/>
        <a:p>
          <a:r>
            <a:rPr lang="it-IT" b="1" dirty="0" smtClean="0"/>
            <a:t>l’insieme delle competenze che il soggetto sviluppa dall’interazione corpo-fattori contestuali, come le capacità di apprendimento, di applicazione delle conoscenze, di eseguire routine, di comunicare, di relazionarsi con gli altri, di muoversi e spostarsi, di prendersi cura autonomamente di sé e del proprio ambiente di vita.</a:t>
          </a:r>
          <a:endParaRPr lang="it-IT" b="1" dirty="0"/>
        </a:p>
      </dgm:t>
    </dgm:pt>
    <dgm:pt modelId="{2A5C5C67-1D31-4517-9C89-E1451CAAA909}" type="parTrans" cxnId="{CA63E94A-6A09-4DCD-8D4C-2925CAD7F3D4}">
      <dgm:prSet/>
      <dgm:spPr/>
      <dgm:t>
        <a:bodyPr/>
        <a:lstStyle/>
        <a:p>
          <a:endParaRPr lang="it-IT"/>
        </a:p>
      </dgm:t>
    </dgm:pt>
    <dgm:pt modelId="{284F24FE-05DC-41B1-9DD7-A8FA074A0057}" type="sibTrans" cxnId="{CA63E94A-6A09-4DCD-8D4C-2925CAD7F3D4}">
      <dgm:prSet/>
      <dgm:spPr/>
      <dgm:t>
        <a:bodyPr/>
        <a:lstStyle/>
        <a:p>
          <a:endParaRPr lang="it-IT"/>
        </a:p>
      </dgm:t>
    </dgm:pt>
    <dgm:pt modelId="{31FA3A75-BC4C-4405-B499-0418E0F070E4}">
      <dgm:prSet/>
      <dgm:spPr/>
      <dgm:t>
        <a:bodyPr/>
        <a:lstStyle/>
        <a:p>
          <a:r>
            <a:rPr lang="it-IT" b="1" dirty="0" smtClean="0"/>
            <a:t>Partecipazione sociale</a:t>
          </a:r>
          <a:endParaRPr lang="it-IT" dirty="0"/>
        </a:p>
      </dgm:t>
    </dgm:pt>
    <dgm:pt modelId="{FBBC5074-7E23-4BE0-BFD6-DA78C2D29F77}" type="parTrans" cxnId="{F7AF9ED1-B26D-48D9-82C3-56095C5A6D70}">
      <dgm:prSet/>
      <dgm:spPr/>
      <dgm:t>
        <a:bodyPr/>
        <a:lstStyle/>
        <a:p>
          <a:endParaRPr lang="it-IT"/>
        </a:p>
      </dgm:t>
    </dgm:pt>
    <dgm:pt modelId="{5DD38096-62DC-48B0-8E8E-BD2FB5ED1B95}" type="sibTrans" cxnId="{F7AF9ED1-B26D-48D9-82C3-56095C5A6D70}">
      <dgm:prSet/>
      <dgm:spPr/>
      <dgm:t>
        <a:bodyPr/>
        <a:lstStyle/>
        <a:p>
          <a:endParaRPr lang="it-IT"/>
        </a:p>
      </dgm:t>
    </dgm:pt>
    <dgm:pt modelId="{9B508673-34F0-4C0D-AE6E-D9FECFB65AE2}">
      <dgm:prSet/>
      <dgm:spPr/>
      <dgm:t>
        <a:bodyPr/>
        <a:lstStyle/>
        <a:p>
          <a:r>
            <a:rPr lang="it-IT" b="1" dirty="0" smtClean="0"/>
            <a:t>l’insieme delle attività svolte nel rivestire ruoli reali nella vita normale nei contesti comuni, come ad esempio fare le cose che deve fare un alunno che frequenta la scuola, un lavoratore in azienda, un consumatore, un fedele in chiesa, uno sportivo in palestra, ecc.</a:t>
          </a:r>
          <a:endParaRPr lang="it-IT" b="1" dirty="0"/>
        </a:p>
      </dgm:t>
    </dgm:pt>
    <dgm:pt modelId="{57004138-7F15-45DC-BBF4-A699C07739F7}" type="parTrans" cxnId="{BBB92FA5-1425-4E1F-9E01-DF7D249D5FBA}">
      <dgm:prSet/>
      <dgm:spPr/>
      <dgm:t>
        <a:bodyPr/>
        <a:lstStyle/>
        <a:p>
          <a:endParaRPr lang="it-IT"/>
        </a:p>
      </dgm:t>
    </dgm:pt>
    <dgm:pt modelId="{00EDB56F-1662-458B-A661-DC4B5BEC129E}" type="sibTrans" cxnId="{BBB92FA5-1425-4E1F-9E01-DF7D249D5FBA}">
      <dgm:prSet/>
      <dgm:spPr/>
      <dgm:t>
        <a:bodyPr/>
        <a:lstStyle/>
        <a:p>
          <a:endParaRPr lang="it-IT"/>
        </a:p>
      </dgm:t>
    </dgm:pt>
    <dgm:pt modelId="{BEE9A035-B50A-4BEB-8EFF-BD9F6BD6D679}">
      <dgm:prSet/>
      <dgm:spPr/>
      <dgm:t>
        <a:bodyPr/>
        <a:lstStyle/>
        <a:p>
          <a:r>
            <a:rPr lang="it-IT" b="1" dirty="0" smtClean="0"/>
            <a:t>Contesti ambientali</a:t>
          </a:r>
          <a:endParaRPr lang="it-IT" dirty="0"/>
        </a:p>
      </dgm:t>
    </dgm:pt>
    <dgm:pt modelId="{2B6810CF-A477-4174-9ADA-7998859A4918}" type="parTrans" cxnId="{DD23851E-7C21-4781-B1DA-99A365E27A12}">
      <dgm:prSet/>
      <dgm:spPr/>
      <dgm:t>
        <a:bodyPr/>
        <a:lstStyle/>
        <a:p>
          <a:endParaRPr lang="it-IT"/>
        </a:p>
      </dgm:t>
    </dgm:pt>
    <dgm:pt modelId="{E72D3D6E-C83F-40ED-B289-013240ACC80C}" type="sibTrans" cxnId="{DD23851E-7C21-4781-B1DA-99A365E27A12}">
      <dgm:prSet/>
      <dgm:spPr/>
      <dgm:t>
        <a:bodyPr/>
        <a:lstStyle/>
        <a:p>
          <a:endParaRPr lang="it-IT"/>
        </a:p>
      </dgm:t>
    </dgm:pt>
    <dgm:pt modelId="{5EFE9B06-AD2A-4984-BBC2-50B2D45A9438}">
      <dgm:prSet/>
      <dgm:spPr/>
      <dgm:t>
        <a:bodyPr/>
        <a:lstStyle/>
        <a:p>
          <a:r>
            <a:rPr lang="it-IT" b="1" dirty="0" smtClean="0"/>
            <a:t>tutte le situazioni che il soggetto incontra fuori di sé e che possono mediare positivamente (facilitatori) o negativamente (barriere) il suo funzionamento; tra queste troviamo le relazioni, le culture e gli atteggiamenti, le dimensioni dell’ambiente fisico e architettonico, le tecnologie e i prodotti, i servizi, le politiche, ecc.</a:t>
          </a:r>
          <a:endParaRPr lang="it-IT" b="1" dirty="0"/>
        </a:p>
      </dgm:t>
    </dgm:pt>
    <dgm:pt modelId="{59DE58EF-B6A9-49D1-B780-5DAB229FBA99}" type="parTrans" cxnId="{A6063F4F-AFE6-4928-857F-D9E6FB534B96}">
      <dgm:prSet/>
      <dgm:spPr/>
      <dgm:t>
        <a:bodyPr/>
        <a:lstStyle/>
        <a:p>
          <a:endParaRPr lang="it-IT"/>
        </a:p>
      </dgm:t>
    </dgm:pt>
    <dgm:pt modelId="{4A9B67C0-5886-4A5C-BF4A-D8D3FF4F62D8}" type="sibTrans" cxnId="{A6063F4F-AFE6-4928-857F-D9E6FB534B96}">
      <dgm:prSet/>
      <dgm:spPr/>
      <dgm:t>
        <a:bodyPr/>
        <a:lstStyle/>
        <a:p>
          <a:endParaRPr lang="it-IT"/>
        </a:p>
      </dgm:t>
    </dgm:pt>
    <dgm:pt modelId="{03B9AC03-4AF0-46B9-97CD-8C1ECA964914}">
      <dgm:prSet/>
      <dgm:spPr/>
      <dgm:t>
        <a:bodyPr/>
        <a:lstStyle/>
        <a:p>
          <a:r>
            <a:rPr lang="it-IT" b="1" dirty="0" smtClean="0"/>
            <a:t>Contesti personali</a:t>
          </a:r>
          <a:endParaRPr lang="it-IT" dirty="0"/>
        </a:p>
      </dgm:t>
    </dgm:pt>
    <dgm:pt modelId="{E16042CD-BAAB-4721-8060-447AA2ED9B1C}" type="parTrans" cxnId="{92E884C3-BF84-4DB3-8FE1-A29F0F9D035B}">
      <dgm:prSet/>
      <dgm:spPr/>
      <dgm:t>
        <a:bodyPr/>
        <a:lstStyle/>
        <a:p>
          <a:endParaRPr lang="it-IT"/>
        </a:p>
      </dgm:t>
    </dgm:pt>
    <dgm:pt modelId="{682605A9-5842-42B0-BC81-1BA307CEBF27}" type="sibTrans" cxnId="{92E884C3-BF84-4DB3-8FE1-A29F0F9D035B}">
      <dgm:prSet/>
      <dgm:spPr/>
      <dgm:t>
        <a:bodyPr/>
        <a:lstStyle/>
        <a:p>
          <a:endParaRPr lang="it-IT"/>
        </a:p>
      </dgm:t>
    </dgm:pt>
    <dgm:pt modelId="{E60C8163-2A8B-46FF-B116-C5138E09D7D9}">
      <dgm:prSet/>
      <dgm:spPr/>
      <dgm:t>
        <a:bodyPr/>
        <a:lstStyle/>
        <a:p>
          <a:r>
            <a:rPr lang="it-IT" b="1" dirty="0" smtClean="0"/>
            <a:t>tutte le variabili di tipo </a:t>
          </a:r>
          <a:r>
            <a:rPr lang="it-IT" b="1" dirty="0" err="1" smtClean="0"/>
            <a:t>psicoaffettivo</a:t>
          </a:r>
          <a:r>
            <a:rPr lang="it-IT" b="1" dirty="0" smtClean="0"/>
            <a:t> che il soggetto vive e che possono mediare il suo funzionamento, ad esempio l’autostima, l’autoefficacia, l’identità, la motivazione, gli stili attributivi, ecc.</a:t>
          </a:r>
          <a:endParaRPr lang="it-IT" b="1" dirty="0"/>
        </a:p>
      </dgm:t>
    </dgm:pt>
    <dgm:pt modelId="{20537A9A-89BC-41B9-A7F9-379CA1995E38}" type="parTrans" cxnId="{73C1ECB8-2DB7-44E4-9199-7B001ADBE28A}">
      <dgm:prSet/>
      <dgm:spPr/>
      <dgm:t>
        <a:bodyPr/>
        <a:lstStyle/>
        <a:p>
          <a:endParaRPr lang="it-IT"/>
        </a:p>
      </dgm:t>
    </dgm:pt>
    <dgm:pt modelId="{0B3AE1D2-51D2-4413-99F6-039D296CFB4B}" type="sibTrans" cxnId="{73C1ECB8-2DB7-44E4-9199-7B001ADBE28A}">
      <dgm:prSet/>
      <dgm:spPr/>
      <dgm:t>
        <a:bodyPr/>
        <a:lstStyle/>
        <a:p>
          <a:endParaRPr lang="it-IT"/>
        </a:p>
      </dgm:t>
    </dgm:pt>
    <dgm:pt modelId="{F2C85C4D-5352-4D2C-9D6F-2980B6C28BDD}" type="pres">
      <dgm:prSet presAssocID="{0E5BFBC2-6D83-4D69-B6C3-A505CE4EA641}" presName="linear" presStyleCnt="0">
        <dgm:presLayoutVars>
          <dgm:dir/>
          <dgm:animLvl val="lvl"/>
          <dgm:resizeHandles val="exact"/>
        </dgm:presLayoutVars>
      </dgm:prSet>
      <dgm:spPr/>
      <dgm:t>
        <a:bodyPr/>
        <a:lstStyle/>
        <a:p>
          <a:endParaRPr lang="it-IT"/>
        </a:p>
      </dgm:t>
    </dgm:pt>
    <dgm:pt modelId="{53DFBCF9-2284-4875-A91F-6BB6C0C83364}" type="pres">
      <dgm:prSet presAssocID="{862F7EF9-E7A2-460A-AE1A-25807FA9844F}" presName="parentLin" presStyleCnt="0"/>
      <dgm:spPr/>
    </dgm:pt>
    <dgm:pt modelId="{A79D1A57-3061-43FA-901D-BC36E8B41C21}" type="pres">
      <dgm:prSet presAssocID="{862F7EF9-E7A2-460A-AE1A-25807FA9844F}" presName="parentLeftMargin" presStyleLbl="node1" presStyleIdx="0" presStyleCnt="7"/>
      <dgm:spPr/>
      <dgm:t>
        <a:bodyPr/>
        <a:lstStyle/>
        <a:p>
          <a:endParaRPr lang="it-IT"/>
        </a:p>
      </dgm:t>
    </dgm:pt>
    <dgm:pt modelId="{79AE3114-17AA-446C-A119-F14F8C09B5A5}" type="pres">
      <dgm:prSet presAssocID="{862F7EF9-E7A2-460A-AE1A-25807FA9844F}" presName="parentText" presStyleLbl="node1" presStyleIdx="0" presStyleCnt="7">
        <dgm:presLayoutVars>
          <dgm:chMax val="0"/>
          <dgm:bulletEnabled val="1"/>
        </dgm:presLayoutVars>
      </dgm:prSet>
      <dgm:spPr/>
      <dgm:t>
        <a:bodyPr/>
        <a:lstStyle/>
        <a:p>
          <a:endParaRPr lang="it-IT"/>
        </a:p>
      </dgm:t>
    </dgm:pt>
    <dgm:pt modelId="{0F7A1DB5-9DE5-4F96-9F47-C7D325C23419}" type="pres">
      <dgm:prSet presAssocID="{862F7EF9-E7A2-460A-AE1A-25807FA9844F}" presName="negativeSpace" presStyleCnt="0"/>
      <dgm:spPr/>
    </dgm:pt>
    <dgm:pt modelId="{66334A5B-A798-4C66-8B2E-55589E89F7FD}" type="pres">
      <dgm:prSet presAssocID="{862F7EF9-E7A2-460A-AE1A-25807FA9844F}" presName="childText" presStyleLbl="conFgAcc1" presStyleIdx="0" presStyleCnt="7">
        <dgm:presLayoutVars>
          <dgm:bulletEnabled val="1"/>
        </dgm:presLayoutVars>
      </dgm:prSet>
      <dgm:spPr/>
      <dgm:t>
        <a:bodyPr/>
        <a:lstStyle/>
        <a:p>
          <a:endParaRPr lang="it-IT"/>
        </a:p>
      </dgm:t>
    </dgm:pt>
    <dgm:pt modelId="{AF25A8A2-0B29-4BE8-BDE7-270BAC076ECC}" type="pres">
      <dgm:prSet presAssocID="{3A17ADE2-7F31-412D-8196-5CC0B2229DA9}" presName="spaceBetweenRectangles" presStyleCnt="0"/>
      <dgm:spPr/>
    </dgm:pt>
    <dgm:pt modelId="{084C4D49-557C-4AAB-B9C6-6E8A7C07A20A}" type="pres">
      <dgm:prSet presAssocID="{F9D02BA9-8A0B-4B5B-8B59-D9D1ECC1F4DF}" presName="parentLin" presStyleCnt="0"/>
      <dgm:spPr/>
    </dgm:pt>
    <dgm:pt modelId="{6743135A-B853-4573-A60C-B06E55A4796D}" type="pres">
      <dgm:prSet presAssocID="{F9D02BA9-8A0B-4B5B-8B59-D9D1ECC1F4DF}" presName="parentLeftMargin" presStyleLbl="node1" presStyleIdx="0" presStyleCnt="7"/>
      <dgm:spPr/>
      <dgm:t>
        <a:bodyPr/>
        <a:lstStyle/>
        <a:p>
          <a:endParaRPr lang="it-IT"/>
        </a:p>
      </dgm:t>
    </dgm:pt>
    <dgm:pt modelId="{79B125B4-5BDE-4D3A-B65A-2C0E988B03DA}" type="pres">
      <dgm:prSet presAssocID="{F9D02BA9-8A0B-4B5B-8B59-D9D1ECC1F4DF}" presName="parentText" presStyleLbl="node1" presStyleIdx="1" presStyleCnt="7">
        <dgm:presLayoutVars>
          <dgm:chMax val="0"/>
          <dgm:bulletEnabled val="1"/>
        </dgm:presLayoutVars>
      </dgm:prSet>
      <dgm:spPr/>
      <dgm:t>
        <a:bodyPr/>
        <a:lstStyle/>
        <a:p>
          <a:endParaRPr lang="it-IT"/>
        </a:p>
      </dgm:t>
    </dgm:pt>
    <dgm:pt modelId="{8DD83FF8-FE34-4B05-B6D6-CFEBE82C8D18}" type="pres">
      <dgm:prSet presAssocID="{F9D02BA9-8A0B-4B5B-8B59-D9D1ECC1F4DF}" presName="negativeSpace" presStyleCnt="0"/>
      <dgm:spPr/>
    </dgm:pt>
    <dgm:pt modelId="{5EDEB7B7-C9D2-455A-BD5C-2F162097AE51}" type="pres">
      <dgm:prSet presAssocID="{F9D02BA9-8A0B-4B5B-8B59-D9D1ECC1F4DF}" presName="childText" presStyleLbl="conFgAcc1" presStyleIdx="1" presStyleCnt="7">
        <dgm:presLayoutVars>
          <dgm:bulletEnabled val="1"/>
        </dgm:presLayoutVars>
      </dgm:prSet>
      <dgm:spPr/>
      <dgm:t>
        <a:bodyPr/>
        <a:lstStyle/>
        <a:p>
          <a:endParaRPr lang="it-IT"/>
        </a:p>
      </dgm:t>
    </dgm:pt>
    <dgm:pt modelId="{61C5B065-D3D5-4194-8C45-B2C5D54C2200}" type="pres">
      <dgm:prSet presAssocID="{457CBD3D-309B-496B-AC66-122DDBA7052A}" presName="spaceBetweenRectangles" presStyleCnt="0"/>
      <dgm:spPr/>
    </dgm:pt>
    <dgm:pt modelId="{9501A06F-4E37-442D-B9CE-719C768923BA}" type="pres">
      <dgm:prSet presAssocID="{ECD64A2F-A8A9-4BCA-9179-6109A32EB4AB}" presName="parentLin" presStyleCnt="0"/>
      <dgm:spPr/>
    </dgm:pt>
    <dgm:pt modelId="{C1D97EDA-0AC4-4793-827A-0573E2CEC34C}" type="pres">
      <dgm:prSet presAssocID="{ECD64A2F-A8A9-4BCA-9179-6109A32EB4AB}" presName="parentLeftMargin" presStyleLbl="node1" presStyleIdx="1" presStyleCnt="7"/>
      <dgm:spPr/>
      <dgm:t>
        <a:bodyPr/>
        <a:lstStyle/>
        <a:p>
          <a:endParaRPr lang="it-IT"/>
        </a:p>
      </dgm:t>
    </dgm:pt>
    <dgm:pt modelId="{1018E02A-3698-4A4F-A97E-3B2903B29500}" type="pres">
      <dgm:prSet presAssocID="{ECD64A2F-A8A9-4BCA-9179-6109A32EB4AB}" presName="parentText" presStyleLbl="node1" presStyleIdx="2" presStyleCnt="7">
        <dgm:presLayoutVars>
          <dgm:chMax val="0"/>
          <dgm:bulletEnabled val="1"/>
        </dgm:presLayoutVars>
      </dgm:prSet>
      <dgm:spPr/>
      <dgm:t>
        <a:bodyPr/>
        <a:lstStyle/>
        <a:p>
          <a:endParaRPr lang="it-IT"/>
        </a:p>
      </dgm:t>
    </dgm:pt>
    <dgm:pt modelId="{BC8753F0-8C2A-482E-83D8-B67EDB1C8855}" type="pres">
      <dgm:prSet presAssocID="{ECD64A2F-A8A9-4BCA-9179-6109A32EB4AB}" presName="negativeSpace" presStyleCnt="0"/>
      <dgm:spPr/>
    </dgm:pt>
    <dgm:pt modelId="{E9F7036E-DCE9-4F2F-99B8-89878441DF91}" type="pres">
      <dgm:prSet presAssocID="{ECD64A2F-A8A9-4BCA-9179-6109A32EB4AB}" presName="childText" presStyleLbl="conFgAcc1" presStyleIdx="2" presStyleCnt="7">
        <dgm:presLayoutVars>
          <dgm:bulletEnabled val="1"/>
        </dgm:presLayoutVars>
      </dgm:prSet>
      <dgm:spPr/>
      <dgm:t>
        <a:bodyPr/>
        <a:lstStyle/>
        <a:p>
          <a:endParaRPr lang="it-IT"/>
        </a:p>
      </dgm:t>
    </dgm:pt>
    <dgm:pt modelId="{5782E56A-DF1E-4D92-B0A2-42D9FC41CEAB}" type="pres">
      <dgm:prSet presAssocID="{E42B1049-CA81-43B1-A38E-54D809817F8E}" presName="spaceBetweenRectangles" presStyleCnt="0"/>
      <dgm:spPr/>
    </dgm:pt>
    <dgm:pt modelId="{A1CCE478-A651-4A2C-8C85-AD526B27EE78}" type="pres">
      <dgm:prSet presAssocID="{00B32EE8-FA4E-4746-BEFB-26FE0DBD1BF3}" presName="parentLin" presStyleCnt="0"/>
      <dgm:spPr/>
    </dgm:pt>
    <dgm:pt modelId="{3003D465-5842-4A80-83D8-6369DC63747A}" type="pres">
      <dgm:prSet presAssocID="{00B32EE8-FA4E-4746-BEFB-26FE0DBD1BF3}" presName="parentLeftMargin" presStyleLbl="node1" presStyleIdx="2" presStyleCnt="7"/>
      <dgm:spPr/>
      <dgm:t>
        <a:bodyPr/>
        <a:lstStyle/>
        <a:p>
          <a:endParaRPr lang="it-IT"/>
        </a:p>
      </dgm:t>
    </dgm:pt>
    <dgm:pt modelId="{C11F23E6-6571-432A-8FFB-7E94E7035919}" type="pres">
      <dgm:prSet presAssocID="{00B32EE8-FA4E-4746-BEFB-26FE0DBD1BF3}" presName="parentText" presStyleLbl="node1" presStyleIdx="3" presStyleCnt="7">
        <dgm:presLayoutVars>
          <dgm:chMax val="0"/>
          <dgm:bulletEnabled val="1"/>
        </dgm:presLayoutVars>
      </dgm:prSet>
      <dgm:spPr/>
      <dgm:t>
        <a:bodyPr/>
        <a:lstStyle/>
        <a:p>
          <a:endParaRPr lang="it-IT"/>
        </a:p>
      </dgm:t>
    </dgm:pt>
    <dgm:pt modelId="{13FF9FA8-1CF3-4B55-AA42-F4361B3FED55}" type="pres">
      <dgm:prSet presAssocID="{00B32EE8-FA4E-4746-BEFB-26FE0DBD1BF3}" presName="negativeSpace" presStyleCnt="0"/>
      <dgm:spPr/>
    </dgm:pt>
    <dgm:pt modelId="{CB898181-0837-49D1-AA0F-FBF0603CBA0C}" type="pres">
      <dgm:prSet presAssocID="{00B32EE8-FA4E-4746-BEFB-26FE0DBD1BF3}" presName="childText" presStyleLbl="conFgAcc1" presStyleIdx="3" presStyleCnt="7">
        <dgm:presLayoutVars>
          <dgm:bulletEnabled val="1"/>
        </dgm:presLayoutVars>
      </dgm:prSet>
      <dgm:spPr/>
      <dgm:t>
        <a:bodyPr/>
        <a:lstStyle/>
        <a:p>
          <a:endParaRPr lang="it-IT"/>
        </a:p>
      </dgm:t>
    </dgm:pt>
    <dgm:pt modelId="{99C49629-8083-42DA-B4D2-A88F1057ECAA}" type="pres">
      <dgm:prSet presAssocID="{568778FB-E98A-4F24-8823-B215FD65ACEF}" presName="spaceBetweenRectangles" presStyleCnt="0"/>
      <dgm:spPr/>
    </dgm:pt>
    <dgm:pt modelId="{DCF62ACA-50F7-4640-8FC3-24D9345F8DCC}" type="pres">
      <dgm:prSet presAssocID="{31FA3A75-BC4C-4405-B499-0418E0F070E4}" presName="parentLin" presStyleCnt="0"/>
      <dgm:spPr/>
    </dgm:pt>
    <dgm:pt modelId="{E51B617B-2621-4B33-881C-6C264A029FAC}" type="pres">
      <dgm:prSet presAssocID="{31FA3A75-BC4C-4405-B499-0418E0F070E4}" presName="parentLeftMargin" presStyleLbl="node1" presStyleIdx="3" presStyleCnt="7"/>
      <dgm:spPr/>
      <dgm:t>
        <a:bodyPr/>
        <a:lstStyle/>
        <a:p>
          <a:endParaRPr lang="it-IT"/>
        </a:p>
      </dgm:t>
    </dgm:pt>
    <dgm:pt modelId="{9EFABE1B-CB7B-451C-A87D-F052BB3288BE}" type="pres">
      <dgm:prSet presAssocID="{31FA3A75-BC4C-4405-B499-0418E0F070E4}" presName="parentText" presStyleLbl="node1" presStyleIdx="4" presStyleCnt="7">
        <dgm:presLayoutVars>
          <dgm:chMax val="0"/>
          <dgm:bulletEnabled val="1"/>
        </dgm:presLayoutVars>
      </dgm:prSet>
      <dgm:spPr/>
      <dgm:t>
        <a:bodyPr/>
        <a:lstStyle/>
        <a:p>
          <a:endParaRPr lang="it-IT"/>
        </a:p>
      </dgm:t>
    </dgm:pt>
    <dgm:pt modelId="{8C335EB0-A784-4097-A9A7-9FB38F29D834}" type="pres">
      <dgm:prSet presAssocID="{31FA3A75-BC4C-4405-B499-0418E0F070E4}" presName="negativeSpace" presStyleCnt="0"/>
      <dgm:spPr/>
    </dgm:pt>
    <dgm:pt modelId="{DF878C28-137A-443A-911E-5CBAFC95BAC8}" type="pres">
      <dgm:prSet presAssocID="{31FA3A75-BC4C-4405-B499-0418E0F070E4}" presName="childText" presStyleLbl="conFgAcc1" presStyleIdx="4" presStyleCnt="7">
        <dgm:presLayoutVars>
          <dgm:bulletEnabled val="1"/>
        </dgm:presLayoutVars>
      </dgm:prSet>
      <dgm:spPr/>
      <dgm:t>
        <a:bodyPr/>
        <a:lstStyle/>
        <a:p>
          <a:endParaRPr lang="it-IT"/>
        </a:p>
      </dgm:t>
    </dgm:pt>
    <dgm:pt modelId="{89C91416-155D-4768-866A-3AB973358419}" type="pres">
      <dgm:prSet presAssocID="{5DD38096-62DC-48B0-8E8E-BD2FB5ED1B95}" presName="spaceBetweenRectangles" presStyleCnt="0"/>
      <dgm:spPr/>
    </dgm:pt>
    <dgm:pt modelId="{FAB9894A-533A-42C9-802D-E0350B648FDE}" type="pres">
      <dgm:prSet presAssocID="{BEE9A035-B50A-4BEB-8EFF-BD9F6BD6D679}" presName="parentLin" presStyleCnt="0"/>
      <dgm:spPr/>
    </dgm:pt>
    <dgm:pt modelId="{6076F76C-BB4F-4CD5-B9A8-3E9CD17B1866}" type="pres">
      <dgm:prSet presAssocID="{BEE9A035-B50A-4BEB-8EFF-BD9F6BD6D679}" presName="parentLeftMargin" presStyleLbl="node1" presStyleIdx="4" presStyleCnt="7"/>
      <dgm:spPr/>
      <dgm:t>
        <a:bodyPr/>
        <a:lstStyle/>
        <a:p>
          <a:endParaRPr lang="it-IT"/>
        </a:p>
      </dgm:t>
    </dgm:pt>
    <dgm:pt modelId="{6E457890-D7F2-40A1-9F41-9F01C446B5FF}" type="pres">
      <dgm:prSet presAssocID="{BEE9A035-B50A-4BEB-8EFF-BD9F6BD6D679}" presName="parentText" presStyleLbl="node1" presStyleIdx="5" presStyleCnt="7">
        <dgm:presLayoutVars>
          <dgm:chMax val="0"/>
          <dgm:bulletEnabled val="1"/>
        </dgm:presLayoutVars>
      </dgm:prSet>
      <dgm:spPr/>
      <dgm:t>
        <a:bodyPr/>
        <a:lstStyle/>
        <a:p>
          <a:endParaRPr lang="it-IT"/>
        </a:p>
      </dgm:t>
    </dgm:pt>
    <dgm:pt modelId="{320447E6-AA41-4FC8-8739-50BF96E89A77}" type="pres">
      <dgm:prSet presAssocID="{BEE9A035-B50A-4BEB-8EFF-BD9F6BD6D679}" presName="negativeSpace" presStyleCnt="0"/>
      <dgm:spPr/>
    </dgm:pt>
    <dgm:pt modelId="{F5976662-6466-4A7E-850D-8ABEB46872A6}" type="pres">
      <dgm:prSet presAssocID="{BEE9A035-B50A-4BEB-8EFF-BD9F6BD6D679}" presName="childText" presStyleLbl="conFgAcc1" presStyleIdx="5" presStyleCnt="7">
        <dgm:presLayoutVars>
          <dgm:bulletEnabled val="1"/>
        </dgm:presLayoutVars>
      </dgm:prSet>
      <dgm:spPr/>
      <dgm:t>
        <a:bodyPr/>
        <a:lstStyle/>
        <a:p>
          <a:endParaRPr lang="it-IT"/>
        </a:p>
      </dgm:t>
    </dgm:pt>
    <dgm:pt modelId="{82358D8F-5F29-43C0-A414-33815C965BE0}" type="pres">
      <dgm:prSet presAssocID="{E72D3D6E-C83F-40ED-B289-013240ACC80C}" presName="spaceBetweenRectangles" presStyleCnt="0"/>
      <dgm:spPr/>
    </dgm:pt>
    <dgm:pt modelId="{6D936EE8-8957-4A56-BDBD-6C36C5CAA906}" type="pres">
      <dgm:prSet presAssocID="{03B9AC03-4AF0-46B9-97CD-8C1ECA964914}" presName="parentLin" presStyleCnt="0"/>
      <dgm:spPr/>
    </dgm:pt>
    <dgm:pt modelId="{DF42A7C5-F6E1-46CD-9366-B89441A25DC0}" type="pres">
      <dgm:prSet presAssocID="{03B9AC03-4AF0-46B9-97CD-8C1ECA964914}" presName="parentLeftMargin" presStyleLbl="node1" presStyleIdx="5" presStyleCnt="7"/>
      <dgm:spPr/>
      <dgm:t>
        <a:bodyPr/>
        <a:lstStyle/>
        <a:p>
          <a:endParaRPr lang="it-IT"/>
        </a:p>
      </dgm:t>
    </dgm:pt>
    <dgm:pt modelId="{063FE985-8466-4579-B15A-974B30B1AB37}" type="pres">
      <dgm:prSet presAssocID="{03B9AC03-4AF0-46B9-97CD-8C1ECA964914}" presName="parentText" presStyleLbl="node1" presStyleIdx="6" presStyleCnt="7">
        <dgm:presLayoutVars>
          <dgm:chMax val="0"/>
          <dgm:bulletEnabled val="1"/>
        </dgm:presLayoutVars>
      </dgm:prSet>
      <dgm:spPr/>
      <dgm:t>
        <a:bodyPr/>
        <a:lstStyle/>
        <a:p>
          <a:endParaRPr lang="it-IT"/>
        </a:p>
      </dgm:t>
    </dgm:pt>
    <dgm:pt modelId="{53855A10-7E59-43AA-9893-9DA0D69DCA0E}" type="pres">
      <dgm:prSet presAssocID="{03B9AC03-4AF0-46B9-97CD-8C1ECA964914}" presName="negativeSpace" presStyleCnt="0"/>
      <dgm:spPr/>
    </dgm:pt>
    <dgm:pt modelId="{1D3B529F-9523-421D-96B9-07A2717F000C}" type="pres">
      <dgm:prSet presAssocID="{03B9AC03-4AF0-46B9-97CD-8C1ECA964914}" presName="childText" presStyleLbl="conFgAcc1" presStyleIdx="6" presStyleCnt="7">
        <dgm:presLayoutVars>
          <dgm:bulletEnabled val="1"/>
        </dgm:presLayoutVars>
      </dgm:prSet>
      <dgm:spPr/>
      <dgm:t>
        <a:bodyPr/>
        <a:lstStyle/>
        <a:p>
          <a:endParaRPr lang="it-IT"/>
        </a:p>
      </dgm:t>
    </dgm:pt>
  </dgm:ptLst>
  <dgm:cxnLst>
    <dgm:cxn modelId="{C0AF29C6-6B2B-4B4D-AC61-AF78FC9F6615}" type="presOf" srcId="{31FA3A75-BC4C-4405-B499-0418E0F070E4}" destId="{9EFABE1B-CB7B-451C-A87D-F052BB3288BE}" srcOrd="1" destOrd="0" presId="urn:microsoft.com/office/officeart/2005/8/layout/list1"/>
    <dgm:cxn modelId="{EBB499BF-5854-4AD3-8FCC-E8CC32D8D121}" srcId="{0E5BFBC2-6D83-4D69-B6C3-A505CE4EA641}" destId="{00B32EE8-FA4E-4746-BEFB-26FE0DBD1BF3}" srcOrd="3" destOrd="0" parTransId="{FEE27AAE-1FBA-49C2-BC3B-414B44C376FD}" sibTransId="{568778FB-E98A-4F24-8823-B215FD65ACEF}"/>
    <dgm:cxn modelId="{073314C5-3DD3-45AB-AA51-4CBA6EE63750}" type="presOf" srcId="{29D7EC60-EAD8-42B7-A4E8-9D804F2BE2A4}" destId="{5EDEB7B7-C9D2-455A-BD5C-2F162097AE51}" srcOrd="0" destOrd="0" presId="urn:microsoft.com/office/officeart/2005/8/layout/list1"/>
    <dgm:cxn modelId="{F36E32C7-5D83-49E3-844E-D6D603D71E73}" type="presOf" srcId="{03B9AC03-4AF0-46B9-97CD-8C1ECA964914}" destId="{DF42A7C5-F6E1-46CD-9366-B89441A25DC0}" srcOrd="0" destOrd="0" presId="urn:microsoft.com/office/officeart/2005/8/layout/list1"/>
    <dgm:cxn modelId="{DD23851E-7C21-4781-B1DA-99A365E27A12}" srcId="{0E5BFBC2-6D83-4D69-B6C3-A505CE4EA641}" destId="{BEE9A035-B50A-4BEB-8EFF-BD9F6BD6D679}" srcOrd="5" destOrd="0" parTransId="{2B6810CF-A477-4174-9ADA-7998859A4918}" sibTransId="{E72D3D6E-C83F-40ED-B289-013240ACC80C}"/>
    <dgm:cxn modelId="{6F4C98EB-79A5-4D4D-B0FC-CD94CF57BC75}" type="presOf" srcId="{03B9AC03-4AF0-46B9-97CD-8C1ECA964914}" destId="{063FE985-8466-4579-B15A-974B30B1AB37}" srcOrd="1" destOrd="0" presId="urn:microsoft.com/office/officeart/2005/8/layout/list1"/>
    <dgm:cxn modelId="{D6EF941B-8766-4BA3-96E6-43806B1C4D66}" type="presOf" srcId="{BB850CA5-52E3-45AC-B76B-A1A907399CEA}" destId="{E9F7036E-DCE9-4F2F-99B8-89878441DF91}" srcOrd="0" destOrd="0" presId="urn:microsoft.com/office/officeart/2005/8/layout/list1"/>
    <dgm:cxn modelId="{A6063F4F-AFE6-4928-857F-D9E6FB534B96}" srcId="{BEE9A035-B50A-4BEB-8EFF-BD9F6BD6D679}" destId="{5EFE9B06-AD2A-4984-BBC2-50B2D45A9438}" srcOrd="0" destOrd="0" parTransId="{59DE58EF-B6A9-49D1-B780-5DAB229FBA99}" sibTransId="{4A9B67C0-5886-4A5C-BF4A-D8D3FF4F62D8}"/>
    <dgm:cxn modelId="{B48C1D1D-901F-4A50-8804-57E1D7EF5CCF}" type="presOf" srcId="{ECD64A2F-A8A9-4BCA-9179-6109A32EB4AB}" destId="{C1D97EDA-0AC4-4793-827A-0573E2CEC34C}" srcOrd="0" destOrd="0" presId="urn:microsoft.com/office/officeart/2005/8/layout/list1"/>
    <dgm:cxn modelId="{EA2853E9-4D3C-4C9D-9F6A-1A7929D6250F}" srcId="{0E5BFBC2-6D83-4D69-B6C3-A505CE4EA641}" destId="{F9D02BA9-8A0B-4B5B-8B59-D9D1ECC1F4DF}" srcOrd="1" destOrd="0" parTransId="{BE32824A-4C02-47F9-A775-BD806228185F}" sibTransId="{457CBD3D-309B-496B-AC66-122DDBA7052A}"/>
    <dgm:cxn modelId="{216D35B2-3515-4CC8-97FD-7646C60A5AB4}" type="presOf" srcId="{E60C8163-2A8B-46FF-B116-C5138E09D7D9}" destId="{1D3B529F-9523-421D-96B9-07A2717F000C}" srcOrd="0" destOrd="0" presId="urn:microsoft.com/office/officeart/2005/8/layout/list1"/>
    <dgm:cxn modelId="{B19BDA46-05BB-417F-A772-83FABF4DA2ED}" type="presOf" srcId="{0E5BFBC2-6D83-4D69-B6C3-A505CE4EA641}" destId="{F2C85C4D-5352-4D2C-9D6F-2980B6C28BDD}" srcOrd="0" destOrd="0" presId="urn:microsoft.com/office/officeart/2005/8/layout/list1"/>
    <dgm:cxn modelId="{02AD2AF0-F72A-4B15-A7A1-1DE891EEA0D5}" srcId="{F9D02BA9-8A0B-4B5B-8B59-D9D1ECC1F4DF}" destId="{29D7EC60-EAD8-42B7-A4E8-9D804F2BE2A4}" srcOrd="0" destOrd="0" parTransId="{2573543C-9517-48C9-B11F-D40655EC921E}" sibTransId="{9292EBC6-2D7E-4F29-AEE9-9588BF1303BD}"/>
    <dgm:cxn modelId="{A83C3334-4FF1-46A7-883D-BB2233D6F2C4}" type="presOf" srcId="{C0C7F00A-10F8-4354-B604-750047964005}" destId="{CB898181-0837-49D1-AA0F-FBF0603CBA0C}" srcOrd="0" destOrd="0" presId="urn:microsoft.com/office/officeart/2005/8/layout/list1"/>
    <dgm:cxn modelId="{C2FA30E2-3AAD-4308-B262-F730DDD4F3AC}" type="presOf" srcId="{F9D02BA9-8A0B-4B5B-8B59-D9D1ECC1F4DF}" destId="{79B125B4-5BDE-4D3A-B65A-2C0E988B03DA}" srcOrd="1" destOrd="0" presId="urn:microsoft.com/office/officeart/2005/8/layout/list1"/>
    <dgm:cxn modelId="{D3DB1D57-A32A-45A8-A030-BD668DA478D9}" type="presOf" srcId="{BEE9A035-B50A-4BEB-8EFF-BD9F6BD6D679}" destId="{6076F76C-BB4F-4CD5-B9A8-3E9CD17B1866}" srcOrd="0" destOrd="0" presId="urn:microsoft.com/office/officeart/2005/8/layout/list1"/>
    <dgm:cxn modelId="{44F296CD-4DBC-4094-B059-5A4F8BF55788}" type="presOf" srcId="{9B508673-34F0-4C0D-AE6E-D9FECFB65AE2}" destId="{DF878C28-137A-443A-911E-5CBAFC95BAC8}" srcOrd="0" destOrd="0" presId="urn:microsoft.com/office/officeart/2005/8/layout/list1"/>
    <dgm:cxn modelId="{25C360E3-E1C4-4BB4-879F-D0BC9FA87389}" type="presOf" srcId="{F9D02BA9-8A0B-4B5B-8B59-D9D1ECC1F4DF}" destId="{6743135A-B853-4573-A60C-B06E55A4796D}" srcOrd="0" destOrd="0" presId="urn:microsoft.com/office/officeart/2005/8/layout/list1"/>
    <dgm:cxn modelId="{92E884C3-BF84-4DB3-8FE1-A29F0F9D035B}" srcId="{0E5BFBC2-6D83-4D69-B6C3-A505CE4EA641}" destId="{03B9AC03-4AF0-46B9-97CD-8C1ECA964914}" srcOrd="6" destOrd="0" parTransId="{E16042CD-BAAB-4721-8060-447AA2ED9B1C}" sibTransId="{682605A9-5842-42B0-BC81-1BA307CEBF27}"/>
    <dgm:cxn modelId="{65EEA0B9-08B4-4071-A258-152D98196107}" type="presOf" srcId="{ECD64A2F-A8A9-4BCA-9179-6109A32EB4AB}" destId="{1018E02A-3698-4A4F-A97E-3B2903B29500}" srcOrd="1" destOrd="0" presId="urn:microsoft.com/office/officeart/2005/8/layout/list1"/>
    <dgm:cxn modelId="{67247B34-79AC-439B-9912-19ADFCCCEBE9}" type="presOf" srcId="{31FA3A75-BC4C-4405-B499-0418E0F070E4}" destId="{E51B617B-2621-4B33-881C-6C264A029FAC}" srcOrd="0" destOrd="0" presId="urn:microsoft.com/office/officeart/2005/8/layout/list1"/>
    <dgm:cxn modelId="{BD7DE98B-C81F-4E2E-899A-5D07EB8E3A4F}" srcId="{ECD64A2F-A8A9-4BCA-9179-6109A32EB4AB}" destId="{BB850CA5-52E3-45AC-B76B-A1A907399CEA}" srcOrd="0" destOrd="0" parTransId="{400FFC93-E7EF-487A-ADCE-85CE04F359AD}" sibTransId="{F874F426-3AF6-4FA4-9DCA-7550C6E1F65D}"/>
    <dgm:cxn modelId="{07C1D57F-DA6A-45EE-BAC0-D2979EBB131D}" type="presOf" srcId="{00B32EE8-FA4E-4746-BEFB-26FE0DBD1BF3}" destId="{C11F23E6-6571-432A-8FFB-7E94E7035919}" srcOrd="1" destOrd="0" presId="urn:microsoft.com/office/officeart/2005/8/layout/list1"/>
    <dgm:cxn modelId="{94DE04BA-F1A7-4248-A398-29336CAE03A2}" type="presOf" srcId="{5EFE9B06-AD2A-4984-BBC2-50B2D45A9438}" destId="{F5976662-6466-4A7E-850D-8ABEB46872A6}" srcOrd="0" destOrd="0" presId="urn:microsoft.com/office/officeart/2005/8/layout/list1"/>
    <dgm:cxn modelId="{2798BBE5-17C7-46F8-9A6D-1CACFA4CDD7F}" srcId="{0E5BFBC2-6D83-4D69-B6C3-A505CE4EA641}" destId="{862F7EF9-E7A2-460A-AE1A-25807FA9844F}" srcOrd="0" destOrd="0" parTransId="{B6B876DD-3FF9-4C63-9CE5-ED84072A351E}" sibTransId="{3A17ADE2-7F31-412D-8196-5CC0B2229DA9}"/>
    <dgm:cxn modelId="{F7AF9ED1-B26D-48D9-82C3-56095C5A6D70}" srcId="{0E5BFBC2-6D83-4D69-B6C3-A505CE4EA641}" destId="{31FA3A75-BC4C-4405-B499-0418E0F070E4}" srcOrd="4" destOrd="0" parTransId="{FBBC5074-7E23-4BE0-BFD6-DA78C2D29F77}" sibTransId="{5DD38096-62DC-48B0-8E8E-BD2FB5ED1B95}"/>
    <dgm:cxn modelId="{CA63E94A-6A09-4DCD-8D4C-2925CAD7F3D4}" srcId="{00B32EE8-FA4E-4746-BEFB-26FE0DBD1BF3}" destId="{C0C7F00A-10F8-4354-B604-750047964005}" srcOrd="0" destOrd="0" parTransId="{2A5C5C67-1D31-4517-9C89-E1451CAAA909}" sibTransId="{284F24FE-05DC-41B1-9DD7-A8FA074A0057}"/>
    <dgm:cxn modelId="{BBB92FA5-1425-4E1F-9E01-DF7D249D5FBA}" srcId="{31FA3A75-BC4C-4405-B499-0418E0F070E4}" destId="{9B508673-34F0-4C0D-AE6E-D9FECFB65AE2}" srcOrd="0" destOrd="0" parTransId="{57004138-7F15-45DC-BBF4-A699C07739F7}" sibTransId="{00EDB56F-1662-458B-A661-DC4B5BEC129E}"/>
    <dgm:cxn modelId="{73C1ECB8-2DB7-44E4-9199-7B001ADBE28A}" srcId="{03B9AC03-4AF0-46B9-97CD-8C1ECA964914}" destId="{E60C8163-2A8B-46FF-B116-C5138E09D7D9}" srcOrd="0" destOrd="0" parTransId="{20537A9A-89BC-41B9-A7F9-379CA1995E38}" sibTransId="{0B3AE1D2-51D2-4413-99F6-039D296CFB4B}"/>
    <dgm:cxn modelId="{5B6CE55E-5F4C-4BBD-BE7F-240564D28D62}" srcId="{862F7EF9-E7A2-460A-AE1A-25807FA9844F}" destId="{47DAAE2D-EDE2-4B02-BB9E-DE59F7C7F03A}" srcOrd="0" destOrd="0" parTransId="{545A6C5C-E613-4B37-8FEB-38A959FC597C}" sibTransId="{00E33A74-81F0-45C9-B9BB-3C9F52A14391}"/>
    <dgm:cxn modelId="{FDE4D6FF-D9F3-4FF7-B54E-C31700BB260E}" srcId="{0E5BFBC2-6D83-4D69-B6C3-A505CE4EA641}" destId="{ECD64A2F-A8A9-4BCA-9179-6109A32EB4AB}" srcOrd="2" destOrd="0" parTransId="{B449F62F-0691-489A-BC62-0FE7A93D0BC1}" sibTransId="{E42B1049-CA81-43B1-A38E-54D809817F8E}"/>
    <dgm:cxn modelId="{D7B00CD7-F96C-4D2D-B9C4-17C8F76A9E9E}" type="presOf" srcId="{BEE9A035-B50A-4BEB-8EFF-BD9F6BD6D679}" destId="{6E457890-D7F2-40A1-9F41-9F01C446B5FF}" srcOrd="1" destOrd="0" presId="urn:microsoft.com/office/officeart/2005/8/layout/list1"/>
    <dgm:cxn modelId="{D66D7751-36D7-44BA-A83A-D0F550D41E5A}" type="presOf" srcId="{862F7EF9-E7A2-460A-AE1A-25807FA9844F}" destId="{A79D1A57-3061-43FA-901D-BC36E8B41C21}" srcOrd="0" destOrd="0" presId="urn:microsoft.com/office/officeart/2005/8/layout/list1"/>
    <dgm:cxn modelId="{10B5A949-D423-4498-BA61-C91254E333F2}" type="presOf" srcId="{47DAAE2D-EDE2-4B02-BB9E-DE59F7C7F03A}" destId="{66334A5B-A798-4C66-8B2E-55589E89F7FD}" srcOrd="0" destOrd="0" presId="urn:microsoft.com/office/officeart/2005/8/layout/list1"/>
    <dgm:cxn modelId="{CD10B3A4-40F7-4046-A623-654031D2AC12}" type="presOf" srcId="{862F7EF9-E7A2-460A-AE1A-25807FA9844F}" destId="{79AE3114-17AA-446C-A119-F14F8C09B5A5}" srcOrd="1" destOrd="0" presId="urn:microsoft.com/office/officeart/2005/8/layout/list1"/>
    <dgm:cxn modelId="{C41B09AA-237F-4AA8-B45D-C676E1AE2F64}" type="presOf" srcId="{00B32EE8-FA4E-4746-BEFB-26FE0DBD1BF3}" destId="{3003D465-5842-4A80-83D8-6369DC63747A}" srcOrd="0" destOrd="0" presId="urn:microsoft.com/office/officeart/2005/8/layout/list1"/>
    <dgm:cxn modelId="{AD1C4810-4715-48C9-903C-61961F0DBAA4}" type="presParOf" srcId="{F2C85C4D-5352-4D2C-9D6F-2980B6C28BDD}" destId="{53DFBCF9-2284-4875-A91F-6BB6C0C83364}" srcOrd="0" destOrd="0" presId="urn:microsoft.com/office/officeart/2005/8/layout/list1"/>
    <dgm:cxn modelId="{13DE940D-4554-4F29-ABE9-1E799C9B2D93}" type="presParOf" srcId="{53DFBCF9-2284-4875-A91F-6BB6C0C83364}" destId="{A79D1A57-3061-43FA-901D-BC36E8B41C21}" srcOrd="0" destOrd="0" presId="urn:microsoft.com/office/officeart/2005/8/layout/list1"/>
    <dgm:cxn modelId="{A66F9A48-8380-43A2-AAA8-3064AA266343}" type="presParOf" srcId="{53DFBCF9-2284-4875-A91F-6BB6C0C83364}" destId="{79AE3114-17AA-446C-A119-F14F8C09B5A5}" srcOrd="1" destOrd="0" presId="urn:microsoft.com/office/officeart/2005/8/layout/list1"/>
    <dgm:cxn modelId="{A326A94F-3A91-4B06-BF61-CBF1DCF6015D}" type="presParOf" srcId="{F2C85C4D-5352-4D2C-9D6F-2980B6C28BDD}" destId="{0F7A1DB5-9DE5-4F96-9F47-C7D325C23419}" srcOrd="1" destOrd="0" presId="urn:microsoft.com/office/officeart/2005/8/layout/list1"/>
    <dgm:cxn modelId="{B62BBF28-14B6-446A-B361-FE83D01997E8}" type="presParOf" srcId="{F2C85C4D-5352-4D2C-9D6F-2980B6C28BDD}" destId="{66334A5B-A798-4C66-8B2E-55589E89F7FD}" srcOrd="2" destOrd="0" presId="urn:microsoft.com/office/officeart/2005/8/layout/list1"/>
    <dgm:cxn modelId="{1ABF7B93-F9DC-45DD-9785-6F2D27E81013}" type="presParOf" srcId="{F2C85C4D-5352-4D2C-9D6F-2980B6C28BDD}" destId="{AF25A8A2-0B29-4BE8-BDE7-270BAC076ECC}" srcOrd="3" destOrd="0" presId="urn:microsoft.com/office/officeart/2005/8/layout/list1"/>
    <dgm:cxn modelId="{151A17A6-6BEC-4577-863A-57DC5B08C488}" type="presParOf" srcId="{F2C85C4D-5352-4D2C-9D6F-2980B6C28BDD}" destId="{084C4D49-557C-4AAB-B9C6-6E8A7C07A20A}" srcOrd="4" destOrd="0" presId="urn:microsoft.com/office/officeart/2005/8/layout/list1"/>
    <dgm:cxn modelId="{B4AC39A6-6600-4212-A7D2-C3FAF925B4E9}" type="presParOf" srcId="{084C4D49-557C-4AAB-B9C6-6E8A7C07A20A}" destId="{6743135A-B853-4573-A60C-B06E55A4796D}" srcOrd="0" destOrd="0" presId="urn:microsoft.com/office/officeart/2005/8/layout/list1"/>
    <dgm:cxn modelId="{4B9D8181-BE7F-4B58-8024-A3DAF85DD7B0}" type="presParOf" srcId="{084C4D49-557C-4AAB-B9C6-6E8A7C07A20A}" destId="{79B125B4-5BDE-4D3A-B65A-2C0E988B03DA}" srcOrd="1" destOrd="0" presId="urn:microsoft.com/office/officeart/2005/8/layout/list1"/>
    <dgm:cxn modelId="{221AD6BA-A935-4B1F-9613-E8B34B1E9818}" type="presParOf" srcId="{F2C85C4D-5352-4D2C-9D6F-2980B6C28BDD}" destId="{8DD83FF8-FE34-4B05-B6D6-CFEBE82C8D18}" srcOrd="5" destOrd="0" presId="urn:microsoft.com/office/officeart/2005/8/layout/list1"/>
    <dgm:cxn modelId="{438A704B-576C-4E42-80CF-D2568F03B68A}" type="presParOf" srcId="{F2C85C4D-5352-4D2C-9D6F-2980B6C28BDD}" destId="{5EDEB7B7-C9D2-455A-BD5C-2F162097AE51}" srcOrd="6" destOrd="0" presId="urn:microsoft.com/office/officeart/2005/8/layout/list1"/>
    <dgm:cxn modelId="{BF4BCF66-1200-4DE5-8B4E-EAD4E73A36EE}" type="presParOf" srcId="{F2C85C4D-5352-4D2C-9D6F-2980B6C28BDD}" destId="{61C5B065-D3D5-4194-8C45-B2C5D54C2200}" srcOrd="7" destOrd="0" presId="urn:microsoft.com/office/officeart/2005/8/layout/list1"/>
    <dgm:cxn modelId="{61C8408E-5B88-4C7C-BEB2-CAD7DEC8A5F7}" type="presParOf" srcId="{F2C85C4D-5352-4D2C-9D6F-2980B6C28BDD}" destId="{9501A06F-4E37-442D-B9CE-719C768923BA}" srcOrd="8" destOrd="0" presId="urn:microsoft.com/office/officeart/2005/8/layout/list1"/>
    <dgm:cxn modelId="{6DA56BB5-76CD-4FF1-965C-DF0773F633C0}" type="presParOf" srcId="{9501A06F-4E37-442D-B9CE-719C768923BA}" destId="{C1D97EDA-0AC4-4793-827A-0573E2CEC34C}" srcOrd="0" destOrd="0" presId="urn:microsoft.com/office/officeart/2005/8/layout/list1"/>
    <dgm:cxn modelId="{396368C5-4F2A-4F1A-89FB-A5CC05AD8D4F}" type="presParOf" srcId="{9501A06F-4E37-442D-B9CE-719C768923BA}" destId="{1018E02A-3698-4A4F-A97E-3B2903B29500}" srcOrd="1" destOrd="0" presId="urn:microsoft.com/office/officeart/2005/8/layout/list1"/>
    <dgm:cxn modelId="{145BE2E8-51A3-45CE-BB99-D67D2A68A44D}" type="presParOf" srcId="{F2C85C4D-5352-4D2C-9D6F-2980B6C28BDD}" destId="{BC8753F0-8C2A-482E-83D8-B67EDB1C8855}" srcOrd="9" destOrd="0" presId="urn:microsoft.com/office/officeart/2005/8/layout/list1"/>
    <dgm:cxn modelId="{0A24B656-7CDD-4E9D-9F9A-C1D12341A4C0}" type="presParOf" srcId="{F2C85C4D-5352-4D2C-9D6F-2980B6C28BDD}" destId="{E9F7036E-DCE9-4F2F-99B8-89878441DF91}" srcOrd="10" destOrd="0" presId="urn:microsoft.com/office/officeart/2005/8/layout/list1"/>
    <dgm:cxn modelId="{E0E14D59-FD41-402D-9734-5510A60CD2D6}" type="presParOf" srcId="{F2C85C4D-5352-4D2C-9D6F-2980B6C28BDD}" destId="{5782E56A-DF1E-4D92-B0A2-42D9FC41CEAB}" srcOrd="11" destOrd="0" presId="urn:microsoft.com/office/officeart/2005/8/layout/list1"/>
    <dgm:cxn modelId="{F1F6EF88-6BCC-4DA6-9484-61016E2ACE56}" type="presParOf" srcId="{F2C85C4D-5352-4D2C-9D6F-2980B6C28BDD}" destId="{A1CCE478-A651-4A2C-8C85-AD526B27EE78}" srcOrd="12" destOrd="0" presId="urn:microsoft.com/office/officeart/2005/8/layout/list1"/>
    <dgm:cxn modelId="{21B8FC02-F3AE-4B2B-B6BB-5B49775280EE}" type="presParOf" srcId="{A1CCE478-A651-4A2C-8C85-AD526B27EE78}" destId="{3003D465-5842-4A80-83D8-6369DC63747A}" srcOrd="0" destOrd="0" presId="urn:microsoft.com/office/officeart/2005/8/layout/list1"/>
    <dgm:cxn modelId="{07CD9251-482F-48B0-93C6-72C119A74C8A}" type="presParOf" srcId="{A1CCE478-A651-4A2C-8C85-AD526B27EE78}" destId="{C11F23E6-6571-432A-8FFB-7E94E7035919}" srcOrd="1" destOrd="0" presId="urn:microsoft.com/office/officeart/2005/8/layout/list1"/>
    <dgm:cxn modelId="{3A35AC13-D501-4FED-9743-FB17391F760D}" type="presParOf" srcId="{F2C85C4D-5352-4D2C-9D6F-2980B6C28BDD}" destId="{13FF9FA8-1CF3-4B55-AA42-F4361B3FED55}" srcOrd="13" destOrd="0" presId="urn:microsoft.com/office/officeart/2005/8/layout/list1"/>
    <dgm:cxn modelId="{B3AEA8F4-0B03-43E9-B65F-F65E2A39519A}" type="presParOf" srcId="{F2C85C4D-5352-4D2C-9D6F-2980B6C28BDD}" destId="{CB898181-0837-49D1-AA0F-FBF0603CBA0C}" srcOrd="14" destOrd="0" presId="urn:microsoft.com/office/officeart/2005/8/layout/list1"/>
    <dgm:cxn modelId="{3013FCB5-DAB4-40AA-8A9D-A62C4A197436}" type="presParOf" srcId="{F2C85C4D-5352-4D2C-9D6F-2980B6C28BDD}" destId="{99C49629-8083-42DA-B4D2-A88F1057ECAA}" srcOrd="15" destOrd="0" presId="urn:microsoft.com/office/officeart/2005/8/layout/list1"/>
    <dgm:cxn modelId="{762D2D1E-4BB2-4A15-9037-FEC40FEABE3A}" type="presParOf" srcId="{F2C85C4D-5352-4D2C-9D6F-2980B6C28BDD}" destId="{DCF62ACA-50F7-4640-8FC3-24D9345F8DCC}" srcOrd="16" destOrd="0" presId="urn:microsoft.com/office/officeart/2005/8/layout/list1"/>
    <dgm:cxn modelId="{B9591A24-CD07-45EA-95E9-CB246D31630D}" type="presParOf" srcId="{DCF62ACA-50F7-4640-8FC3-24D9345F8DCC}" destId="{E51B617B-2621-4B33-881C-6C264A029FAC}" srcOrd="0" destOrd="0" presId="urn:microsoft.com/office/officeart/2005/8/layout/list1"/>
    <dgm:cxn modelId="{31801DCD-78B1-424A-AAA9-FD7B2F0D7902}" type="presParOf" srcId="{DCF62ACA-50F7-4640-8FC3-24D9345F8DCC}" destId="{9EFABE1B-CB7B-451C-A87D-F052BB3288BE}" srcOrd="1" destOrd="0" presId="urn:microsoft.com/office/officeart/2005/8/layout/list1"/>
    <dgm:cxn modelId="{318A17C5-C084-4F30-AA41-337EC33794C5}" type="presParOf" srcId="{F2C85C4D-5352-4D2C-9D6F-2980B6C28BDD}" destId="{8C335EB0-A784-4097-A9A7-9FB38F29D834}" srcOrd="17" destOrd="0" presId="urn:microsoft.com/office/officeart/2005/8/layout/list1"/>
    <dgm:cxn modelId="{86FDA72C-BF3C-4700-BF47-400EED7EB164}" type="presParOf" srcId="{F2C85C4D-5352-4D2C-9D6F-2980B6C28BDD}" destId="{DF878C28-137A-443A-911E-5CBAFC95BAC8}" srcOrd="18" destOrd="0" presId="urn:microsoft.com/office/officeart/2005/8/layout/list1"/>
    <dgm:cxn modelId="{5D95AA0B-539A-40D3-811E-C752091364B7}" type="presParOf" srcId="{F2C85C4D-5352-4D2C-9D6F-2980B6C28BDD}" destId="{89C91416-155D-4768-866A-3AB973358419}" srcOrd="19" destOrd="0" presId="urn:microsoft.com/office/officeart/2005/8/layout/list1"/>
    <dgm:cxn modelId="{32E2C43B-ACD1-4890-AC12-5CD08AD6FA8E}" type="presParOf" srcId="{F2C85C4D-5352-4D2C-9D6F-2980B6C28BDD}" destId="{FAB9894A-533A-42C9-802D-E0350B648FDE}" srcOrd="20" destOrd="0" presId="urn:microsoft.com/office/officeart/2005/8/layout/list1"/>
    <dgm:cxn modelId="{BE132E88-9A4A-4E75-B805-28BDBC1BC408}" type="presParOf" srcId="{FAB9894A-533A-42C9-802D-E0350B648FDE}" destId="{6076F76C-BB4F-4CD5-B9A8-3E9CD17B1866}" srcOrd="0" destOrd="0" presId="urn:microsoft.com/office/officeart/2005/8/layout/list1"/>
    <dgm:cxn modelId="{C10F7D5E-A63F-42D2-913E-D590E6300E60}" type="presParOf" srcId="{FAB9894A-533A-42C9-802D-E0350B648FDE}" destId="{6E457890-D7F2-40A1-9F41-9F01C446B5FF}" srcOrd="1" destOrd="0" presId="urn:microsoft.com/office/officeart/2005/8/layout/list1"/>
    <dgm:cxn modelId="{9CDFF6C6-D4E5-4FAC-A184-A1F624FEF197}" type="presParOf" srcId="{F2C85C4D-5352-4D2C-9D6F-2980B6C28BDD}" destId="{320447E6-AA41-4FC8-8739-50BF96E89A77}" srcOrd="21" destOrd="0" presId="urn:microsoft.com/office/officeart/2005/8/layout/list1"/>
    <dgm:cxn modelId="{5877E1DB-766A-41F7-B223-F4272F233EFA}" type="presParOf" srcId="{F2C85C4D-5352-4D2C-9D6F-2980B6C28BDD}" destId="{F5976662-6466-4A7E-850D-8ABEB46872A6}" srcOrd="22" destOrd="0" presId="urn:microsoft.com/office/officeart/2005/8/layout/list1"/>
    <dgm:cxn modelId="{63599B46-05E2-4898-BED6-18F958A95C65}" type="presParOf" srcId="{F2C85C4D-5352-4D2C-9D6F-2980B6C28BDD}" destId="{82358D8F-5F29-43C0-A414-33815C965BE0}" srcOrd="23" destOrd="0" presId="urn:microsoft.com/office/officeart/2005/8/layout/list1"/>
    <dgm:cxn modelId="{51B582B0-5198-45AE-B6FA-F744CC4304E9}" type="presParOf" srcId="{F2C85C4D-5352-4D2C-9D6F-2980B6C28BDD}" destId="{6D936EE8-8957-4A56-BDBD-6C36C5CAA906}" srcOrd="24" destOrd="0" presId="urn:microsoft.com/office/officeart/2005/8/layout/list1"/>
    <dgm:cxn modelId="{985FACA4-0BA2-4519-B060-D25D243ABB65}" type="presParOf" srcId="{6D936EE8-8957-4A56-BDBD-6C36C5CAA906}" destId="{DF42A7C5-F6E1-46CD-9366-B89441A25DC0}" srcOrd="0" destOrd="0" presId="urn:microsoft.com/office/officeart/2005/8/layout/list1"/>
    <dgm:cxn modelId="{A6C371D6-4544-412C-A36A-4CA3E48FB11D}" type="presParOf" srcId="{6D936EE8-8957-4A56-BDBD-6C36C5CAA906}" destId="{063FE985-8466-4579-B15A-974B30B1AB37}" srcOrd="1" destOrd="0" presId="urn:microsoft.com/office/officeart/2005/8/layout/list1"/>
    <dgm:cxn modelId="{277D46CA-881F-48CB-881E-262775A84983}" type="presParOf" srcId="{F2C85C4D-5352-4D2C-9D6F-2980B6C28BDD}" destId="{53855A10-7E59-43AA-9893-9DA0D69DCA0E}" srcOrd="25" destOrd="0" presId="urn:microsoft.com/office/officeart/2005/8/layout/list1"/>
    <dgm:cxn modelId="{DB877E44-10B3-42F0-943F-1ACF4EB6883B}" type="presParOf" srcId="{F2C85C4D-5352-4D2C-9D6F-2980B6C28BDD}" destId="{1D3B529F-9523-421D-96B9-07A2717F000C}" srcOrd="26" destOrd="0" presId="urn:microsoft.com/office/officeart/2005/8/layout/list1"/>
  </dgm:cxnLst>
  <dgm:bg/>
  <dgm:whole/>
</dgm:dataModel>
</file>

<file path=ppt/diagrams/data12.xml><?xml version="1.0" encoding="utf-8"?>
<dgm:dataModel xmlns:dgm="http://schemas.openxmlformats.org/drawingml/2006/diagram" xmlns:a="http://schemas.openxmlformats.org/drawingml/2006/main">
  <dgm:ptLst>
    <dgm:pt modelId="{6E46A34D-59CF-41DA-A447-049F2E23DAEB}"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it-IT"/>
        </a:p>
      </dgm:t>
    </dgm:pt>
    <dgm:pt modelId="{AD8E1843-B13B-4A66-B6EC-36EFA714EEC1}">
      <dgm:prSet phldrT="[Testo]"/>
      <dgm:spPr/>
      <dgm:t>
        <a:bodyPr/>
        <a:lstStyle/>
        <a:p>
          <a:r>
            <a:rPr lang="it-IT" b="1" i="1" dirty="0" smtClean="0">
              <a:solidFill>
                <a:srgbClr val="002060"/>
              </a:solidFill>
            </a:rPr>
            <a:t>Direttiva Ministeriale del 27 dicembre 2012</a:t>
          </a:r>
          <a:endParaRPr lang="it-IT" b="1" i="1" dirty="0">
            <a:solidFill>
              <a:srgbClr val="002060"/>
            </a:solidFill>
          </a:endParaRPr>
        </a:p>
      </dgm:t>
    </dgm:pt>
    <dgm:pt modelId="{A7385405-F5A1-43DD-B659-F58551E27CFC}" type="parTrans" cxnId="{1C79EBA0-FD11-4F8D-B219-72AC9527DE04}">
      <dgm:prSet/>
      <dgm:spPr/>
      <dgm:t>
        <a:bodyPr/>
        <a:lstStyle/>
        <a:p>
          <a:endParaRPr lang="it-IT"/>
        </a:p>
      </dgm:t>
    </dgm:pt>
    <dgm:pt modelId="{6DD1D7E8-2EA4-4DE1-8739-EA2E7CD54FE6}" type="sibTrans" cxnId="{1C79EBA0-FD11-4F8D-B219-72AC9527DE04}">
      <dgm:prSet/>
      <dgm:spPr/>
      <dgm:t>
        <a:bodyPr/>
        <a:lstStyle/>
        <a:p>
          <a:endParaRPr lang="it-IT"/>
        </a:p>
      </dgm:t>
    </dgm:pt>
    <dgm:pt modelId="{9562B9C5-66D5-4907-A537-6DC767C61AF5}">
      <dgm:prSet phldrT="[Testo]"/>
      <dgm:spPr>
        <a:solidFill>
          <a:srgbClr val="002060"/>
        </a:solidFill>
      </dgm:spPr>
      <dgm:t>
        <a:bodyPr/>
        <a:lstStyle/>
        <a:p>
          <a:r>
            <a:rPr lang="it-IT" b="1" i="1" dirty="0" smtClean="0">
              <a:solidFill>
                <a:schemeClr val="bg1"/>
              </a:solidFill>
            </a:rPr>
            <a:t>C.M.</a:t>
          </a:r>
          <a:r>
            <a:rPr lang="it-IT" b="1" i="1" baseline="0" dirty="0" smtClean="0">
              <a:solidFill>
                <a:schemeClr val="bg1"/>
              </a:solidFill>
            </a:rPr>
            <a:t> n. 8 del 2013 </a:t>
          </a:r>
          <a:r>
            <a:rPr lang="it-IT" b="1" i="1" baseline="0" dirty="0" err="1" smtClean="0">
              <a:solidFill>
                <a:schemeClr val="bg1"/>
              </a:solidFill>
            </a:rPr>
            <a:t>prot</a:t>
          </a:r>
          <a:r>
            <a:rPr lang="it-IT" b="1" i="1" baseline="0" dirty="0" smtClean="0">
              <a:solidFill>
                <a:schemeClr val="bg1"/>
              </a:solidFill>
            </a:rPr>
            <a:t>. 561</a:t>
          </a:r>
          <a:endParaRPr lang="it-IT" b="1" i="1" dirty="0">
            <a:solidFill>
              <a:schemeClr val="bg1"/>
            </a:solidFill>
          </a:endParaRPr>
        </a:p>
      </dgm:t>
    </dgm:pt>
    <dgm:pt modelId="{4CDF09F8-4250-4811-B9B8-695BFEAB8E6F}" type="parTrans" cxnId="{9C1F5917-5001-4482-A367-C8CAF6D8D47D}">
      <dgm:prSet/>
      <dgm:spPr/>
      <dgm:t>
        <a:bodyPr/>
        <a:lstStyle/>
        <a:p>
          <a:endParaRPr lang="it-IT"/>
        </a:p>
      </dgm:t>
    </dgm:pt>
    <dgm:pt modelId="{53F1F212-89AA-428C-A9F2-0078273905DE}" type="sibTrans" cxnId="{9C1F5917-5001-4482-A367-C8CAF6D8D47D}">
      <dgm:prSet/>
      <dgm:spPr/>
      <dgm:t>
        <a:bodyPr/>
        <a:lstStyle/>
        <a:p>
          <a:endParaRPr lang="it-IT"/>
        </a:p>
      </dgm:t>
    </dgm:pt>
    <dgm:pt modelId="{39032907-FC9B-4D07-ADE7-F4AF5D90FB36}">
      <dgm:prSet phldrT="[Testo]"/>
      <dgm:spPr>
        <a:solidFill>
          <a:srgbClr val="008A3E"/>
        </a:solidFill>
      </dgm:spPr>
      <dgm:t>
        <a:bodyPr/>
        <a:lstStyle/>
        <a:p>
          <a:r>
            <a:rPr lang="it-IT" b="1" i="1" dirty="0" smtClean="0">
              <a:solidFill>
                <a:schemeClr val="bg1"/>
              </a:solidFill>
            </a:rPr>
            <a:t>Nota Ministeriale </a:t>
          </a:r>
          <a:r>
            <a:rPr lang="it-IT" b="1" i="1" dirty="0" err="1" smtClean="0">
              <a:solidFill>
                <a:schemeClr val="bg1"/>
              </a:solidFill>
            </a:rPr>
            <a:t>prot</a:t>
          </a:r>
          <a:r>
            <a:rPr lang="it-IT" b="1" i="1" dirty="0" smtClean="0">
              <a:solidFill>
                <a:schemeClr val="bg1"/>
              </a:solidFill>
            </a:rPr>
            <a:t>. 1551 del 27 Giugno 2013</a:t>
          </a:r>
          <a:endParaRPr lang="it-IT" b="1" i="1" dirty="0">
            <a:solidFill>
              <a:schemeClr val="bg1"/>
            </a:solidFill>
          </a:endParaRPr>
        </a:p>
      </dgm:t>
    </dgm:pt>
    <dgm:pt modelId="{530C1AE7-3B14-4712-9EF7-AB1B3CDA6A7F}" type="parTrans" cxnId="{E8681F09-CC91-42F1-8323-EEE0451B0580}">
      <dgm:prSet/>
      <dgm:spPr/>
      <dgm:t>
        <a:bodyPr/>
        <a:lstStyle/>
        <a:p>
          <a:endParaRPr lang="it-IT"/>
        </a:p>
      </dgm:t>
    </dgm:pt>
    <dgm:pt modelId="{272C4CA8-92BF-43B8-8EB0-32572539764C}" type="sibTrans" cxnId="{E8681F09-CC91-42F1-8323-EEE0451B0580}">
      <dgm:prSet/>
      <dgm:spPr/>
      <dgm:t>
        <a:bodyPr/>
        <a:lstStyle/>
        <a:p>
          <a:endParaRPr lang="it-IT"/>
        </a:p>
      </dgm:t>
    </dgm:pt>
    <dgm:pt modelId="{35D074D4-2C9C-4AAF-B0FD-39F5FDCFECF4}">
      <dgm:prSet/>
      <dgm:spPr/>
      <dgm:t>
        <a:bodyPr/>
        <a:lstStyle/>
        <a:p>
          <a:r>
            <a:rPr lang="it-IT" b="0" dirty="0" smtClean="0">
              <a:solidFill>
                <a:srgbClr val="FF0000"/>
              </a:solidFill>
            </a:rPr>
            <a:t>Strumenti d’intervento </a:t>
          </a:r>
          <a:r>
            <a:rPr lang="it-IT" b="0" dirty="0" smtClean="0"/>
            <a:t>per alunni con bisogni educativi speciali e organizzazione territoriale per l’inclusione scolastica</a:t>
          </a:r>
          <a:endParaRPr lang="it-IT" dirty="0"/>
        </a:p>
      </dgm:t>
    </dgm:pt>
    <dgm:pt modelId="{EFCB820B-752E-4106-965D-3390497DA2ED}" type="parTrans" cxnId="{5E183A19-AC03-4535-A860-803CE39FB27D}">
      <dgm:prSet/>
      <dgm:spPr/>
      <dgm:t>
        <a:bodyPr/>
        <a:lstStyle/>
        <a:p>
          <a:endParaRPr lang="it-IT"/>
        </a:p>
      </dgm:t>
    </dgm:pt>
    <dgm:pt modelId="{4F76BC79-8A3E-4E43-84A7-1A7AFD66F9A5}" type="sibTrans" cxnId="{5E183A19-AC03-4535-A860-803CE39FB27D}">
      <dgm:prSet/>
      <dgm:spPr/>
      <dgm:t>
        <a:bodyPr/>
        <a:lstStyle/>
        <a:p>
          <a:endParaRPr lang="it-IT"/>
        </a:p>
      </dgm:t>
    </dgm:pt>
    <dgm:pt modelId="{EB635BF8-EB46-415E-8BE8-96AB9E516D2A}">
      <dgm:prSet/>
      <dgm:spPr/>
      <dgm:t>
        <a:bodyPr/>
        <a:lstStyle/>
        <a:p>
          <a:r>
            <a:rPr lang="it-IT" dirty="0" smtClean="0">
              <a:solidFill>
                <a:srgbClr val="FF0000"/>
              </a:solidFill>
            </a:rPr>
            <a:t>Indicazioni operative </a:t>
          </a:r>
          <a:r>
            <a:rPr lang="it-IT" dirty="0" smtClean="0"/>
            <a:t>per la D.M. del 27 dicembre 2012</a:t>
          </a:r>
          <a:endParaRPr lang="it-IT" b="0" dirty="0"/>
        </a:p>
      </dgm:t>
    </dgm:pt>
    <dgm:pt modelId="{7E058E50-2311-46AD-A0F2-799B215CC853}" type="parTrans" cxnId="{5A10C893-3E01-42F8-836A-7E7C431270EE}">
      <dgm:prSet/>
      <dgm:spPr/>
      <dgm:t>
        <a:bodyPr/>
        <a:lstStyle/>
        <a:p>
          <a:endParaRPr lang="it-IT"/>
        </a:p>
      </dgm:t>
    </dgm:pt>
    <dgm:pt modelId="{AF3DEEF4-DAA1-4002-B7B8-9FA1FCBC4242}" type="sibTrans" cxnId="{5A10C893-3E01-42F8-836A-7E7C431270EE}">
      <dgm:prSet/>
      <dgm:spPr/>
      <dgm:t>
        <a:bodyPr/>
        <a:lstStyle/>
        <a:p>
          <a:endParaRPr lang="it-IT"/>
        </a:p>
      </dgm:t>
    </dgm:pt>
    <dgm:pt modelId="{5DB17167-38E6-470B-A01B-72072F914424}">
      <dgm:prSet/>
      <dgm:spPr/>
      <dgm:t>
        <a:bodyPr/>
        <a:lstStyle/>
        <a:p>
          <a:r>
            <a:rPr lang="it-IT" dirty="0" smtClean="0"/>
            <a:t>Indicazioni sul Piano Annuale di </a:t>
          </a:r>
          <a:r>
            <a:rPr lang="it-IT" dirty="0" err="1" smtClean="0"/>
            <a:t>Inclusività</a:t>
          </a:r>
          <a:endParaRPr lang="it-IT" dirty="0"/>
        </a:p>
      </dgm:t>
    </dgm:pt>
    <dgm:pt modelId="{33D46158-8123-412C-9CC4-9D5E29C5F44B}" type="parTrans" cxnId="{715AE7F7-CD89-4443-8B5C-00A4D5734D4B}">
      <dgm:prSet/>
      <dgm:spPr/>
      <dgm:t>
        <a:bodyPr/>
        <a:lstStyle/>
        <a:p>
          <a:endParaRPr lang="it-IT"/>
        </a:p>
      </dgm:t>
    </dgm:pt>
    <dgm:pt modelId="{F5D6DF50-4729-4D72-9DE2-01DE82F6DDEF}" type="sibTrans" cxnId="{715AE7F7-CD89-4443-8B5C-00A4D5734D4B}">
      <dgm:prSet/>
      <dgm:spPr/>
      <dgm:t>
        <a:bodyPr/>
        <a:lstStyle/>
        <a:p>
          <a:endParaRPr lang="it-IT"/>
        </a:p>
      </dgm:t>
    </dgm:pt>
    <dgm:pt modelId="{025FA209-B399-42CA-911B-079159C6D117}" type="pres">
      <dgm:prSet presAssocID="{6E46A34D-59CF-41DA-A447-049F2E23DAEB}" presName="linear" presStyleCnt="0">
        <dgm:presLayoutVars>
          <dgm:dir/>
          <dgm:animLvl val="lvl"/>
          <dgm:resizeHandles val="exact"/>
        </dgm:presLayoutVars>
      </dgm:prSet>
      <dgm:spPr/>
      <dgm:t>
        <a:bodyPr/>
        <a:lstStyle/>
        <a:p>
          <a:endParaRPr lang="it-IT"/>
        </a:p>
      </dgm:t>
    </dgm:pt>
    <dgm:pt modelId="{3FB47E2A-DCA9-490E-9E0D-7D52A3A694F7}" type="pres">
      <dgm:prSet presAssocID="{AD8E1843-B13B-4A66-B6EC-36EFA714EEC1}" presName="parentLin" presStyleCnt="0"/>
      <dgm:spPr/>
    </dgm:pt>
    <dgm:pt modelId="{B5F05CA0-91B5-4DEB-9DB5-8E53B6D4CA6B}" type="pres">
      <dgm:prSet presAssocID="{AD8E1843-B13B-4A66-B6EC-36EFA714EEC1}" presName="parentLeftMargin" presStyleLbl="node1" presStyleIdx="0" presStyleCnt="3"/>
      <dgm:spPr/>
      <dgm:t>
        <a:bodyPr/>
        <a:lstStyle/>
        <a:p>
          <a:endParaRPr lang="it-IT"/>
        </a:p>
      </dgm:t>
    </dgm:pt>
    <dgm:pt modelId="{2922AD92-CA73-4999-BD6A-C331FFDA0601}" type="pres">
      <dgm:prSet presAssocID="{AD8E1843-B13B-4A66-B6EC-36EFA714EEC1}" presName="parentText" presStyleLbl="node1" presStyleIdx="0" presStyleCnt="3" custScaleX="120774" custLinFactNeighborX="-1866" custLinFactNeighborY="-62">
        <dgm:presLayoutVars>
          <dgm:chMax val="0"/>
          <dgm:bulletEnabled val="1"/>
        </dgm:presLayoutVars>
      </dgm:prSet>
      <dgm:spPr/>
      <dgm:t>
        <a:bodyPr/>
        <a:lstStyle/>
        <a:p>
          <a:endParaRPr lang="it-IT"/>
        </a:p>
      </dgm:t>
    </dgm:pt>
    <dgm:pt modelId="{B533DBCD-AC32-422A-9ED3-EDE520370C3D}" type="pres">
      <dgm:prSet presAssocID="{AD8E1843-B13B-4A66-B6EC-36EFA714EEC1}" presName="negativeSpace" presStyleCnt="0"/>
      <dgm:spPr/>
    </dgm:pt>
    <dgm:pt modelId="{B30F7A63-29F9-4947-BB57-4AC7183D1B34}" type="pres">
      <dgm:prSet presAssocID="{AD8E1843-B13B-4A66-B6EC-36EFA714EEC1}" presName="childText" presStyleLbl="conFgAcc1" presStyleIdx="0" presStyleCnt="3" custLinFactNeighborY="-59806">
        <dgm:presLayoutVars>
          <dgm:bulletEnabled val="1"/>
        </dgm:presLayoutVars>
      </dgm:prSet>
      <dgm:spPr/>
      <dgm:t>
        <a:bodyPr/>
        <a:lstStyle/>
        <a:p>
          <a:endParaRPr lang="it-IT"/>
        </a:p>
      </dgm:t>
    </dgm:pt>
    <dgm:pt modelId="{EB293EAF-A464-4428-9303-A08B347C8E90}" type="pres">
      <dgm:prSet presAssocID="{6DD1D7E8-2EA4-4DE1-8739-EA2E7CD54FE6}" presName="spaceBetweenRectangles" presStyleCnt="0"/>
      <dgm:spPr/>
    </dgm:pt>
    <dgm:pt modelId="{9D780384-2B34-48FE-8F27-0FA26982BF4A}" type="pres">
      <dgm:prSet presAssocID="{9562B9C5-66D5-4907-A537-6DC767C61AF5}" presName="parentLin" presStyleCnt="0"/>
      <dgm:spPr/>
    </dgm:pt>
    <dgm:pt modelId="{40628162-01D3-4468-941B-344DD7C5F786}" type="pres">
      <dgm:prSet presAssocID="{9562B9C5-66D5-4907-A537-6DC767C61AF5}" presName="parentLeftMargin" presStyleLbl="node1" presStyleIdx="0" presStyleCnt="3"/>
      <dgm:spPr/>
      <dgm:t>
        <a:bodyPr/>
        <a:lstStyle/>
        <a:p>
          <a:endParaRPr lang="it-IT"/>
        </a:p>
      </dgm:t>
    </dgm:pt>
    <dgm:pt modelId="{086AF5E7-A0DF-49DD-B0ED-AE3624AA5225}" type="pres">
      <dgm:prSet presAssocID="{9562B9C5-66D5-4907-A537-6DC767C61AF5}" presName="parentText" presStyleLbl="node1" presStyleIdx="1" presStyleCnt="3" custScaleX="123375">
        <dgm:presLayoutVars>
          <dgm:chMax val="0"/>
          <dgm:bulletEnabled val="1"/>
        </dgm:presLayoutVars>
      </dgm:prSet>
      <dgm:spPr/>
      <dgm:t>
        <a:bodyPr/>
        <a:lstStyle/>
        <a:p>
          <a:endParaRPr lang="it-IT"/>
        </a:p>
      </dgm:t>
    </dgm:pt>
    <dgm:pt modelId="{68D39550-BC54-4E24-B83A-610469D6FDCE}" type="pres">
      <dgm:prSet presAssocID="{9562B9C5-66D5-4907-A537-6DC767C61AF5}" presName="negativeSpace" presStyleCnt="0"/>
      <dgm:spPr/>
    </dgm:pt>
    <dgm:pt modelId="{AB6311B4-B716-4BAC-827C-4EA225AA0194}" type="pres">
      <dgm:prSet presAssocID="{9562B9C5-66D5-4907-A537-6DC767C61AF5}" presName="childText" presStyleLbl="conFgAcc1" presStyleIdx="1" presStyleCnt="3" custLinFactNeighborX="-554" custLinFactNeighborY="3244">
        <dgm:presLayoutVars>
          <dgm:bulletEnabled val="1"/>
        </dgm:presLayoutVars>
      </dgm:prSet>
      <dgm:spPr/>
      <dgm:t>
        <a:bodyPr/>
        <a:lstStyle/>
        <a:p>
          <a:endParaRPr lang="it-IT"/>
        </a:p>
      </dgm:t>
    </dgm:pt>
    <dgm:pt modelId="{A9606547-86E4-4587-8578-031C1825DAA4}" type="pres">
      <dgm:prSet presAssocID="{53F1F212-89AA-428C-A9F2-0078273905DE}" presName="spaceBetweenRectangles" presStyleCnt="0"/>
      <dgm:spPr/>
    </dgm:pt>
    <dgm:pt modelId="{DAA02536-6B8E-459C-98B7-F3770AB51C35}" type="pres">
      <dgm:prSet presAssocID="{39032907-FC9B-4D07-ADE7-F4AF5D90FB36}" presName="parentLin" presStyleCnt="0"/>
      <dgm:spPr/>
    </dgm:pt>
    <dgm:pt modelId="{C89BAB13-17BB-40F5-AA6D-347DD0F543C1}" type="pres">
      <dgm:prSet presAssocID="{39032907-FC9B-4D07-ADE7-F4AF5D90FB36}" presName="parentLeftMargin" presStyleLbl="node1" presStyleIdx="1" presStyleCnt="3"/>
      <dgm:spPr/>
      <dgm:t>
        <a:bodyPr/>
        <a:lstStyle/>
        <a:p>
          <a:endParaRPr lang="it-IT"/>
        </a:p>
      </dgm:t>
    </dgm:pt>
    <dgm:pt modelId="{AD482A30-8F65-460B-89F3-AD53B79C8619}" type="pres">
      <dgm:prSet presAssocID="{39032907-FC9B-4D07-ADE7-F4AF5D90FB36}" presName="parentText" presStyleLbl="node1" presStyleIdx="2" presStyleCnt="3" custScaleX="123405">
        <dgm:presLayoutVars>
          <dgm:chMax val="0"/>
          <dgm:bulletEnabled val="1"/>
        </dgm:presLayoutVars>
      </dgm:prSet>
      <dgm:spPr/>
      <dgm:t>
        <a:bodyPr/>
        <a:lstStyle/>
        <a:p>
          <a:endParaRPr lang="it-IT"/>
        </a:p>
      </dgm:t>
    </dgm:pt>
    <dgm:pt modelId="{49888679-7520-4FA1-9326-D69F544A1973}" type="pres">
      <dgm:prSet presAssocID="{39032907-FC9B-4D07-ADE7-F4AF5D90FB36}" presName="negativeSpace" presStyleCnt="0"/>
      <dgm:spPr/>
    </dgm:pt>
    <dgm:pt modelId="{76E00687-9CD0-45D5-BFAC-11D30FF5A157}" type="pres">
      <dgm:prSet presAssocID="{39032907-FC9B-4D07-ADE7-F4AF5D90FB36}" presName="childText" presStyleLbl="conFgAcc1" presStyleIdx="2" presStyleCnt="3" custLinFactNeighborX="356" custLinFactNeighborY="-17170">
        <dgm:presLayoutVars>
          <dgm:bulletEnabled val="1"/>
        </dgm:presLayoutVars>
      </dgm:prSet>
      <dgm:spPr/>
      <dgm:t>
        <a:bodyPr/>
        <a:lstStyle/>
        <a:p>
          <a:endParaRPr lang="it-IT"/>
        </a:p>
      </dgm:t>
    </dgm:pt>
  </dgm:ptLst>
  <dgm:cxnLst>
    <dgm:cxn modelId="{7491B271-4333-4E86-BC9B-16FB2A93163E}" type="presOf" srcId="{39032907-FC9B-4D07-ADE7-F4AF5D90FB36}" destId="{AD482A30-8F65-460B-89F3-AD53B79C8619}" srcOrd="1" destOrd="0" presId="urn:microsoft.com/office/officeart/2005/8/layout/list1"/>
    <dgm:cxn modelId="{002C1F0A-79A9-4DC5-857F-D1184BDEC17B}" type="presOf" srcId="{35D074D4-2C9C-4AAF-B0FD-39F5FDCFECF4}" destId="{B30F7A63-29F9-4947-BB57-4AC7183D1B34}" srcOrd="0" destOrd="0" presId="urn:microsoft.com/office/officeart/2005/8/layout/list1"/>
    <dgm:cxn modelId="{8515EBC3-6760-4734-BB28-08F38ADF8FD1}" type="presOf" srcId="{AD8E1843-B13B-4A66-B6EC-36EFA714EEC1}" destId="{2922AD92-CA73-4999-BD6A-C331FFDA0601}" srcOrd="1" destOrd="0" presId="urn:microsoft.com/office/officeart/2005/8/layout/list1"/>
    <dgm:cxn modelId="{BC21D6D3-C045-40EF-A47C-90E587E087C2}" type="presOf" srcId="{9562B9C5-66D5-4907-A537-6DC767C61AF5}" destId="{086AF5E7-A0DF-49DD-B0ED-AE3624AA5225}" srcOrd="1" destOrd="0" presId="urn:microsoft.com/office/officeart/2005/8/layout/list1"/>
    <dgm:cxn modelId="{1C79EBA0-FD11-4F8D-B219-72AC9527DE04}" srcId="{6E46A34D-59CF-41DA-A447-049F2E23DAEB}" destId="{AD8E1843-B13B-4A66-B6EC-36EFA714EEC1}" srcOrd="0" destOrd="0" parTransId="{A7385405-F5A1-43DD-B659-F58551E27CFC}" sibTransId="{6DD1D7E8-2EA4-4DE1-8739-EA2E7CD54FE6}"/>
    <dgm:cxn modelId="{E963932C-1175-4EC6-857A-72E04377B272}" type="presOf" srcId="{39032907-FC9B-4D07-ADE7-F4AF5D90FB36}" destId="{C89BAB13-17BB-40F5-AA6D-347DD0F543C1}" srcOrd="0" destOrd="0" presId="urn:microsoft.com/office/officeart/2005/8/layout/list1"/>
    <dgm:cxn modelId="{78E77635-2A11-4F53-BC07-12AA4630D138}" type="presOf" srcId="{9562B9C5-66D5-4907-A537-6DC767C61AF5}" destId="{40628162-01D3-4468-941B-344DD7C5F786}" srcOrd="0" destOrd="0" presId="urn:microsoft.com/office/officeart/2005/8/layout/list1"/>
    <dgm:cxn modelId="{5A10C893-3E01-42F8-836A-7E7C431270EE}" srcId="{9562B9C5-66D5-4907-A537-6DC767C61AF5}" destId="{EB635BF8-EB46-415E-8BE8-96AB9E516D2A}" srcOrd="0" destOrd="0" parTransId="{7E058E50-2311-46AD-A0F2-799B215CC853}" sibTransId="{AF3DEEF4-DAA1-4002-B7B8-9FA1FCBC4242}"/>
    <dgm:cxn modelId="{9FB06424-DDAE-4561-A062-52CD23F411B8}" type="presOf" srcId="{6E46A34D-59CF-41DA-A447-049F2E23DAEB}" destId="{025FA209-B399-42CA-911B-079159C6D117}" srcOrd="0" destOrd="0" presId="urn:microsoft.com/office/officeart/2005/8/layout/list1"/>
    <dgm:cxn modelId="{7DE3E6D1-79F2-4246-9420-566C654E444F}" type="presOf" srcId="{5DB17167-38E6-470B-A01B-72072F914424}" destId="{76E00687-9CD0-45D5-BFAC-11D30FF5A157}" srcOrd="0" destOrd="0" presId="urn:microsoft.com/office/officeart/2005/8/layout/list1"/>
    <dgm:cxn modelId="{42A112A1-3D13-460A-96D7-FFE0903002A2}" type="presOf" srcId="{AD8E1843-B13B-4A66-B6EC-36EFA714EEC1}" destId="{B5F05CA0-91B5-4DEB-9DB5-8E53B6D4CA6B}" srcOrd="0" destOrd="0" presId="urn:microsoft.com/office/officeart/2005/8/layout/list1"/>
    <dgm:cxn modelId="{9C1F5917-5001-4482-A367-C8CAF6D8D47D}" srcId="{6E46A34D-59CF-41DA-A447-049F2E23DAEB}" destId="{9562B9C5-66D5-4907-A537-6DC767C61AF5}" srcOrd="1" destOrd="0" parTransId="{4CDF09F8-4250-4811-B9B8-695BFEAB8E6F}" sibTransId="{53F1F212-89AA-428C-A9F2-0078273905DE}"/>
    <dgm:cxn modelId="{4AE71C9B-75C3-4E9C-A924-C96923078C70}" type="presOf" srcId="{EB635BF8-EB46-415E-8BE8-96AB9E516D2A}" destId="{AB6311B4-B716-4BAC-827C-4EA225AA0194}" srcOrd="0" destOrd="0" presId="urn:microsoft.com/office/officeart/2005/8/layout/list1"/>
    <dgm:cxn modelId="{5E183A19-AC03-4535-A860-803CE39FB27D}" srcId="{AD8E1843-B13B-4A66-B6EC-36EFA714EEC1}" destId="{35D074D4-2C9C-4AAF-B0FD-39F5FDCFECF4}" srcOrd="0" destOrd="0" parTransId="{EFCB820B-752E-4106-965D-3390497DA2ED}" sibTransId="{4F76BC79-8A3E-4E43-84A7-1A7AFD66F9A5}"/>
    <dgm:cxn modelId="{715AE7F7-CD89-4443-8B5C-00A4D5734D4B}" srcId="{39032907-FC9B-4D07-ADE7-F4AF5D90FB36}" destId="{5DB17167-38E6-470B-A01B-72072F914424}" srcOrd="0" destOrd="0" parTransId="{33D46158-8123-412C-9CC4-9D5E29C5F44B}" sibTransId="{F5D6DF50-4729-4D72-9DE2-01DE82F6DDEF}"/>
    <dgm:cxn modelId="{E8681F09-CC91-42F1-8323-EEE0451B0580}" srcId="{6E46A34D-59CF-41DA-A447-049F2E23DAEB}" destId="{39032907-FC9B-4D07-ADE7-F4AF5D90FB36}" srcOrd="2" destOrd="0" parTransId="{530C1AE7-3B14-4712-9EF7-AB1B3CDA6A7F}" sibTransId="{272C4CA8-92BF-43B8-8EB0-32572539764C}"/>
    <dgm:cxn modelId="{CB0A16D9-E607-4CA9-A8A0-7A3654B96C49}" type="presParOf" srcId="{025FA209-B399-42CA-911B-079159C6D117}" destId="{3FB47E2A-DCA9-490E-9E0D-7D52A3A694F7}" srcOrd="0" destOrd="0" presId="urn:microsoft.com/office/officeart/2005/8/layout/list1"/>
    <dgm:cxn modelId="{9E6C3871-23EF-49B8-89D1-BFF675C978B9}" type="presParOf" srcId="{3FB47E2A-DCA9-490E-9E0D-7D52A3A694F7}" destId="{B5F05CA0-91B5-4DEB-9DB5-8E53B6D4CA6B}" srcOrd="0" destOrd="0" presId="urn:microsoft.com/office/officeart/2005/8/layout/list1"/>
    <dgm:cxn modelId="{6FAB99E1-B615-4CCB-958A-A214D314ACFF}" type="presParOf" srcId="{3FB47E2A-DCA9-490E-9E0D-7D52A3A694F7}" destId="{2922AD92-CA73-4999-BD6A-C331FFDA0601}" srcOrd="1" destOrd="0" presId="urn:microsoft.com/office/officeart/2005/8/layout/list1"/>
    <dgm:cxn modelId="{C05B7FB9-050D-46FF-8439-19793E20BCFB}" type="presParOf" srcId="{025FA209-B399-42CA-911B-079159C6D117}" destId="{B533DBCD-AC32-422A-9ED3-EDE520370C3D}" srcOrd="1" destOrd="0" presId="urn:microsoft.com/office/officeart/2005/8/layout/list1"/>
    <dgm:cxn modelId="{40F71600-69BE-42D2-9C67-3E51760830D4}" type="presParOf" srcId="{025FA209-B399-42CA-911B-079159C6D117}" destId="{B30F7A63-29F9-4947-BB57-4AC7183D1B34}" srcOrd="2" destOrd="0" presId="urn:microsoft.com/office/officeart/2005/8/layout/list1"/>
    <dgm:cxn modelId="{E06FDD3C-45F2-4188-9CEA-3D27AAA0178A}" type="presParOf" srcId="{025FA209-B399-42CA-911B-079159C6D117}" destId="{EB293EAF-A464-4428-9303-A08B347C8E90}" srcOrd="3" destOrd="0" presId="urn:microsoft.com/office/officeart/2005/8/layout/list1"/>
    <dgm:cxn modelId="{CE13F125-4F8B-4358-838E-02349F098464}" type="presParOf" srcId="{025FA209-B399-42CA-911B-079159C6D117}" destId="{9D780384-2B34-48FE-8F27-0FA26982BF4A}" srcOrd="4" destOrd="0" presId="urn:microsoft.com/office/officeart/2005/8/layout/list1"/>
    <dgm:cxn modelId="{61ECA45F-D864-454E-80DF-A20F6C75876C}" type="presParOf" srcId="{9D780384-2B34-48FE-8F27-0FA26982BF4A}" destId="{40628162-01D3-4468-941B-344DD7C5F786}" srcOrd="0" destOrd="0" presId="urn:microsoft.com/office/officeart/2005/8/layout/list1"/>
    <dgm:cxn modelId="{236EA90B-C178-4103-A6C0-065DF52B0462}" type="presParOf" srcId="{9D780384-2B34-48FE-8F27-0FA26982BF4A}" destId="{086AF5E7-A0DF-49DD-B0ED-AE3624AA5225}" srcOrd="1" destOrd="0" presId="urn:microsoft.com/office/officeart/2005/8/layout/list1"/>
    <dgm:cxn modelId="{C4A73BC6-2ED5-4141-959A-32499758F5EC}" type="presParOf" srcId="{025FA209-B399-42CA-911B-079159C6D117}" destId="{68D39550-BC54-4E24-B83A-610469D6FDCE}" srcOrd="5" destOrd="0" presId="urn:microsoft.com/office/officeart/2005/8/layout/list1"/>
    <dgm:cxn modelId="{3DE81F92-6B1F-465D-BDB1-1DDD23D8CAFC}" type="presParOf" srcId="{025FA209-B399-42CA-911B-079159C6D117}" destId="{AB6311B4-B716-4BAC-827C-4EA225AA0194}" srcOrd="6" destOrd="0" presId="urn:microsoft.com/office/officeart/2005/8/layout/list1"/>
    <dgm:cxn modelId="{F05E3F92-D7B8-46D0-95C8-0E39987A47B3}" type="presParOf" srcId="{025FA209-B399-42CA-911B-079159C6D117}" destId="{A9606547-86E4-4587-8578-031C1825DAA4}" srcOrd="7" destOrd="0" presId="urn:microsoft.com/office/officeart/2005/8/layout/list1"/>
    <dgm:cxn modelId="{D4F2405C-3388-472E-A791-13B15DF9F9CA}" type="presParOf" srcId="{025FA209-B399-42CA-911B-079159C6D117}" destId="{DAA02536-6B8E-459C-98B7-F3770AB51C35}" srcOrd="8" destOrd="0" presId="urn:microsoft.com/office/officeart/2005/8/layout/list1"/>
    <dgm:cxn modelId="{EAFA88B6-D107-486C-B285-58CA552989DE}" type="presParOf" srcId="{DAA02536-6B8E-459C-98B7-F3770AB51C35}" destId="{C89BAB13-17BB-40F5-AA6D-347DD0F543C1}" srcOrd="0" destOrd="0" presId="urn:microsoft.com/office/officeart/2005/8/layout/list1"/>
    <dgm:cxn modelId="{34195969-792A-4140-9866-ED587C44A9CF}" type="presParOf" srcId="{DAA02536-6B8E-459C-98B7-F3770AB51C35}" destId="{AD482A30-8F65-460B-89F3-AD53B79C8619}" srcOrd="1" destOrd="0" presId="urn:microsoft.com/office/officeart/2005/8/layout/list1"/>
    <dgm:cxn modelId="{78F880B9-D471-46A8-896C-16DABA430FA1}" type="presParOf" srcId="{025FA209-B399-42CA-911B-079159C6D117}" destId="{49888679-7520-4FA1-9326-D69F544A1973}" srcOrd="9" destOrd="0" presId="urn:microsoft.com/office/officeart/2005/8/layout/list1"/>
    <dgm:cxn modelId="{30891CD5-ECE8-4153-A8C1-6A657F4234A8}" type="presParOf" srcId="{025FA209-B399-42CA-911B-079159C6D117}" destId="{76E00687-9CD0-45D5-BFAC-11D30FF5A157}"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E9C59D-5839-41F9-A65B-E210381030AD}"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it-IT"/>
        </a:p>
      </dgm:t>
    </dgm:pt>
    <dgm:pt modelId="{0DF58A9F-DD0B-4DD6-B3AC-85934FAEAA32}">
      <dgm:prSet phldrT="[Testo]" custT="1"/>
      <dgm:spPr/>
      <dgm:t>
        <a:bodyPr/>
        <a:lstStyle/>
        <a:p>
          <a:r>
            <a:rPr lang="it-IT" sz="2400" b="1" i="1" dirty="0" smtClean="0">
              <a:latin typeface="Times New Roman" pitchFamily="18" charset="0"/>
              <a:cs typeface="Times New Roman" pitchFamily="18" charset="0"/>
            </a:rPr>
            <a:t>Legge n. 517 del 1977</a:t>
          </a:r>
          <a:endParaRPr lang="it-IT" sz="2400" b="1" i="1" dirty="0">
            <a:latin typeface="Times New Roman" pitchFamily="18" charset="0"/>
            <a:cs typeface="Times New Roman" pitchFamily="18" charset="0"/>
          </a:endParaRPr>
        </a:p>
      </dgm:t>
    </dgm:pt>
    <dgm:pt modelId="{30DC8137-AC4B-4B9E-A561-7D75A228ACAD}" type="parTrans" cxnId="{12185046-DAF0-4A22-861F-EC1C2B90DA7B}">
      <dgm:prSet/>
      <dgm:spPr/>
      <dgm:t>
        <a:bodyPr/>
        <a:lstStyle/>
        <a:p>
          <a:endParaRPr lang="it-IT"/>
        </a:p>
      </dgm:t>
    </dgm:pt>
    <dgm:pt modelId="{A6014820-C1F5-4EBE-8D79-C5E014AEF23B}" type="sibTrans" cxnId="{12185046-DAF0-4A22-861F-EC1C2B90DA7B}">
      <dgm:prSet/>
      <dgm:spPr/>
      <dgm:t>
        <a:bodyPr/>
        <a:lstStyle/>
        <a:p>
          <a:endParaRPr lang="it-IT"/>
        </a:p>
      </dgm:t>
    </dgm:pt>
    <dgm:pt modelId="{87FDAAE8-F027-4A41-927E-FA6AA820064D}">
      <dgm:prSet/>
      <dgm:spPr/>
      <dgm:t>
        <a:bodyPr/>
        <a:lstStyle/>
        <a:p>
          <a:r>
            <a:rPr lang="it-IT" dirty="0" smtClean="0"/>
            <a:t>art. 2 e 7 - "...devono essere assicurati la necessaria integrazione specialistica, il servizio socio-psico-pedagogico e forme particolari di sostegno secondo le rispettive competenze dello Stato e degli Enti locali preposti, nei limiti delle disponibilità di bilancio e sulla base del programma predisposto dal Consiglio scolastico distrettuale". </a:t>
          </a:r>
          <a:endParaRPr lang="it-IT" dirty="0"/>
        </a:p>
      </dgm:t>
    </dgm:pt>
    <dgm:pt modelId="{26F0E1CB-FDBE-4182-9665-70B54FD213B1}" type="parTrans" cxnId="{E5855FDD-AD53-4D7B-93BC-2DB9A88B14D2}">
      <dgm:prSet/>
      <dgm:spPr/>
      <dgm:t>
        <a:bodyPr/>
        <a:lstStyle/>
        <a:p>
          <a:endParaRPr lang="it-IT"/>
        </a:p>
      </dgm:t>
    </dgm:pt>
    <dgm:pt modelId="{6EA96C2E-25CE-4F46-9EDB-6FDEBF5FE9D6}" type="sibTrans" cxnId="{E5855FDD-AD53-4D7B-93BC-2DB9A88B14D2}">
      <dgm:prSet/>
      <dgm:spPr/>
      <dgm:t>
        <a:bodyPr/>
        <a:lstStyle/>
        <a:p>
          <a:endParaRPr lang="it-IT"/>
        </a:p>
      </dgm:t>
    </dgm:pt>
    <dgm:pt modelId="{58F746D6-E7F4-4E44-9DDD-AB634560B508}">
      <dgm:prSet phldrT="[Testo]" custT="1"/>
      <dgm:spPr/>
      <dgm:t>
        <a:bodyPr/>
        <a:lstStyle/>
        <a:p>
          <a:r>
            <a:rPr lang="it-IT" sz="2400" b="1" i="1" dirty="0" smtClean="0">
              <a:latin typeface="Times New Roman" pitchFamily="18" charset="0"/>
              <a:cs typeface="Times New Roman" pitchFamily="18" charset="0"/>
            </a:rPr>
            <a:t>legge n. 104 del 1992.</a:t>
          </a:r>
          <a:endParaRPr lang="it-IT" sz="2400" b="1" i="1" dirty="0">
            <a:latin typeface="Times New Roman" pitchFamily="18" charset="0"/>
            <a:cs typeface="Times New Roman" pitchFamily="18" charset="0"/>
          </a:endParaRPr>
        </a:p>
      </dgm:t>
    </dgm:pt>
    <dgm:pt modelId="{297729E4-2833-4DA0-B6B4-F130D8B0F15F}" type="sibTrans" cxnId="{F079D023-B217-4175-A502-E98C50FF4A6E}">
      <dgm:prSet/>
      <dgm:spPr/>
      <dgm:t>
        <a:bodyPr/>
        <a:lstStyle/>
        <a:p>
          <a:endParaRPr lang="it-IT"/>
        </a:p>
      </dgm:t>
    </dgm:pt>
    <dgm:pt modelId="{7A4550F0-B5FF-4E52-9631-9BD8A0C71BB4}" type="parTrans" cxnId="{F079D023-B217-4175-A502-E98C50FF4A6E}">
      <dgm:prSet/>
      <dgm:spPr/>
      <dgm:t>
        <a:bodyPr/>
        <a:lstStyle/>
        <a:p>
          <a:endParaRPr lang="it-IT"/>
        </a:p>
      </dgm:t>
    </dgm:pt>
    <dgm:pt modelId="{A1FAE1DF-F6CB-4736-903F-AFFCD0D2E2CB}">
      <dgm:prSet phldrT="[Testo]" custT="1"/>
      <dgm:spPr>
        <a:solidFill>
          <a:srgbClr val="008A3E"/>
        </a:solidFill>
      </dgm:spPr>
      <dgm:t>
        <a:bodyPr/>
        <a:lstStyle/>
        <a:p>
          <a:r>
            <a:rPr lang="es-ES" sz="2400" b="1" i="1" dirty="0" smtClean="0">
              <a:latin typeface="Times New Roman" pitchFamily="18" charset="0"/>
              <a:cs typeface="Times New Roman" pitchFamily="18" charset="0"/>
            </a:rPr>
            <a:t>nota del 4 agosto 2009 - </a:t>
          </a:r>
          <a:r>
            <a:rPr lang="it-IT" sz="2400" b="1" i="1" dirty="0" err="1" smtClean="0">
              <a:latin typeface="Times New Roman" pitchFamily="18" charset="0"/>
              <a:cs typeface="Times New Roman" pitchFamily="18" charset="0"/>
            </a:rPr>
            <a:t>Prot.n.</a:t>
          </a:r>
          <a:r>
            <a:rPr lang="it-IT" sz="2400" b="1" i="1" dirty="0" smtClean="0">
              <a:latin typeface="Times New Roman" pitchFamily="18" charset="0"/>
              <a:cs typeface="Times New Roman" pitchFamily="18" charset="0"/>
            </a:rPr>
            <a:t> 4274</a:t>
          </a:r>
          <a:endParaRPr lang="it-IT" sz="2400" b="1" i="1" dirty="0">
            <a:latin typeface="Times New Roman" pitchFamily="18" charset="0"/>
            <a:cs typeface="Times New Roman" pitchFamily="18" charset="0"/>
          </a:endParaRPr>
        </a:p>
      </dgm:t>
    </dgm:pt>
    <dgm:pt modelId="{8D608D0F-D9C1-486A-A80A-FD9929A1B243}" type="sibTrans" cxnId="{E42C53AC-DB45-480B-A63E-E3A8C13FE2E8}">
      <dgm:prSet/>
      <dgm:spPr/>
      <dgm:t>
        <a:bodyPr/>
        <a:lstStyle/>
        <a:p>
          <a:endParaRPr lang="it-IT"/>
        </a:p>
      </dgm:t>
    </dgm:pt>
    <dgm:pt modelId="{71EA0A45-5C8F-4BC3-916F-76B0FF892587}" type="parTrans" cxnId="{E42C53AC-DB45-480B-A63E-E3A8C13FE2E8}">
      <dgm:prSet/>
      <dgm:spPr/>
      <dgm:t>
        <a:bodyPr/>
        <a:lstStyle/>
        <a:p>
          <a:endParaRPr lang="it-IT"/>
        </a:p>
      </dgm:t>
    </dgm:pt>
    <dgm:pt modelId="{7C013646-E375-4442-AB64-FB07D35A46CA}">
      <dgm:prSet/>
      <dgm:spPr/>
      <dgm:t>
        <a:bodyPr/>
        <a:lstStyle/>
        <a:p>
          <a:r>
            <a:rPr lang="it-IT" dirty="0" smtClean="0"/>
            <a:t>artt. 12, 13,14, 15, 16 e 17  </a:t>
          </a:r>
          <a:endParaRPr lang="it-IT" dirty="0"/>
        </a:p>
      </dgm:t>
    </dgm:pt>
    <dgm:pt modelId="{0EF6DD06-0D1E-4373-98E6-A165B4B53FB8}" type="sibTrans" cxnId="{AEDFE5C4-FCE3-4B70-8044-48C9B8AF98AB}">
      <dgm:prSet/>
      <dgm:spPr/>
      <dgm:t>
        <a:bodyPr/>
        <a:lstStyle/>
        <a:p>
          <a:endParaRPr lang="it-IT"/>
        </a:p>
      </dgm:t>
    </dgm:pt>
    <dgm:pt modelId="{62E2ACBE-4CE2-4E7A-B508-1477D99DE8DB}" type="parTrans" cxnId="{AEDFE5C4-FCE3-4B70-8044-48C9B8AF98AB}">
      <dgm:prSet/>
      <dgm:spPr/>
      <dgm:t>
        <a:bodyPr/>
        <a:lstStyle/>
        <a:p>
          <a:endParaRPr lang="it-IT"/>
        </a:p>
      </dgm:t>
    </dgm:pt>
    <dgm:pt modelId="{52ACF36B-E605-4D51-BB8D-E0B24BFC22DD}">
      <dgm:prSet/>
      <dgm:spPr/>
      <dgm:t>
        <a:bodyPr/>
        <a:lstStyle/>
        <a:p>
          <a:r>
            <a:rPr lang="it-IT" smtClean="0"/>
            <a:t>Linee guida sull'integrazione scolastica degli alunni con disabilità</a:t>
          </a:r>
          <a:endParaRPr lang="it-IT"/>
        </a:p>
      </dgm:t>
    </dgm:pt>
    <dgm:pt modelId="{D8C03C3E-70ED-4791-BDED-BC0C23400CA0}" type="parTrans" cxnId="{B1E73200-15BA-4B6E-84B0-76C9783F344D}">
      <dgm:prSet/>
      <dgm:spPr/>
      <dgm:t>
        <a:bodyPr/>
        <a:lstStyle/>
        <a:p>
          <a:endParaRPr lang="it-IT"/>
        </a:p>
      </dgm:t>
    </dgm:pt>
    <dgm:pt modelId="{E9F61376-4F55-4046-BF24-C6AF19CC9074}" type="sibTrans" cxnId="{B1E73200-15BA-4B6E-84B0-76C9783F344D}">
      <dgm:prSet/>
      <dgm:spPr/>
      <dgm:t>
        <a:bodyPr/>
        <a:lstStyle/>
        <a:p>
          <a:endParaRPr lang="it-IT"/>
        </a:p>
      </dgm:t>
    </dgm:pt>
    <dgm:pt modelId="{872A554A-743B-44A0-A34C-D28318C9A49F}" type="pres">
      <dgm:prSet presAssocID="{4EE9C59D-5839-41F9-A65B-E210381030AD}" presName="linear" presStyleCnt="0">
        <dgm:presLayoutVars>
          <dgm:dir/>
          <dgm:animLvl val="lvl"/>
          <dgm:resizeHandles val="exact"/>
        </dgm:presLayoutVars>
      </dgm:prSet>
      <dgm:spPr/>
      <dgm:t>
        <a:bodyPr/>
        <a:lstStyle/>
        <a:p>
          <a:endParaRPr lang="it-IT"/>
        </a:p>
      </dgm:t>
    </dgm:pt>
    <dgm:pt modelId="{67D29E54-4E63-4169-9711-35845464E8DE}" type="pres">
      <dgm:prSet presAssocID="{0DF58A9F-DD0B-4DD6-B3AC-85934FAEAA32}" presName="parentLin" presStyleCnt="0"/>
      <dgm:spPr/>
    </dgm:pt>
    <dgm:pt modelId="{30CADA74-DDA9-4046-A71E-562688A00C68}" type="pres">
      <dgm:prSet presAssocID="{0DF58A9F-DD0B-4DD6-B3AC-85934FAEAA32}" presName="parentLeftMargin" presStyleLbl="node1" presStyleIdx="0" presStyleCnt="3"/>
      <dgm:spPr/>
      <dgm:t>
        <a:bodyPr/>
        <a:lstStyle/>
        <a:p>
          <a:endParaRPr lang="it-IT"/>
        </a:p>
      </dgm:t>
    </dgm:pt>
    <dgm:pt modelId="{43AE38D4-8090-4914-B235-28E9EA1F885C}" type="pres">
      <dgm:prSet presAssocID="{0DF58A9F-DD0B-4DD6-B3AC-85934FAEAA32}" presName="parentText" presStyleLbl="node1" presStyleIdx="0" presStyleCnt="3" custScaleX="119239">
        <dgm:presLayoutVars>
          <dgm:chMax val="0"/>
          <dgm:bulletEnabled val="1"/>
        </dgm:presLayoutVars>
      </dgm:prSet>
      <dgm:spPr/>
      <dgm:t>
        <a:bodyPr/>
        <a:lstStyle/>
        <a:p>
          <a:endParaRPr lang="it-IT"/>
        </a:p>
      </dgm:t>
    </dgm:pt>
    <dgm:pt modelId="{1C13124C-31CB-43C5-B41D-6E80D24694C4}" type="pres">
      <dgm:prSet presAssocID="{0DF58A9F-DD0B-4DD6-B3AC-85934FAEAA32}" presName="negativeSpace" presStyleCnt="0"/>
      <dgm:spPr/>
    </dgm:pt>
    <dgm:pt modelId="{F95BB67A-C64A-4A92-A2A2-C1A45AB360C1}" type="pres">
      <dgm:prSet presAssocID="{0DF58A9F-DD0B-4DD6-B3AC-85934FAEAA32}" presName="childText" presStyleLbl="conFgAcc1" presStyleIdx="0" presStyleCnt="3">
        <dgm:presLayoutVars>
          <dgm:bulletEnabled val="1"/>
        </dgm:presLayoutVars>
      </dgm:prSet>
      <dgm:spPr/>
      <dgm:t>
        <a:bodyPr/>
        <a:lstStyle/>
        <a:p>
          <a:endParaRPr lang="it-IT"/>
        </a:p>
      </dgm:t>
    </dgm:pt>
    <dgm:pt modelId="{1ADEA14A-F2E3-4630-9DDD-94BF734B5C8A}" type="pres">
      <dgm:prSet presAssocID="{A6014820-C1F5-4EBE-8D79-C5E014AEF23B}" presName="spaceBetweenRectangles" presStyleCnt="0"/>
      <dgm:spPr/>
    </dgm:pt>
    <dgm:pt modelId="{4A18B1CD-3D6E-4874-AB57-9F174E0F5243}" type="pres">
      <dgm:prSet presAssocID="{58F746D6-E7F4-4E44-9DDD-AB634560B508}" presName="parentLin" presStyleCnt="0"/>
      <dgm:spPr/>
    </dgm:pt>
    <dgm:pt modelId="{C1CA5AE6-1121-4F8A-8473-2961C252C93E}" type="pres">
      <dgm:prSet presAssocID="{58F746D6-E7F4-4E44-9DDD-AB634560B508}" presName="parentLeftMargin" presStyleLbl="node1" presStyleIdx="0" presStyleCnt="3"/>
      <dgm:spPr/>
      <dgm:t>
        <a:bodyPr/>
        <a:lstStyle/>
        <a:p>
          <a:endParaRPr lang="it-IT"/>
        </a:p>
      </dgm:t>
    </dgm:pt>
    <dgm:pt modelId="{2DD3AA19-62CF-488F-9584-11073405C9C4}" type="pres">
      <dgm:prSet presAssocID="{58F746D6-E7F4-4E44-9DDD-AB634560B508}" presName="parentText" presStyleLbl="node1" presStyleIdx="1" presStyleCnt="3" custScaleX="119239">
        <dgm:presLayoutVars>
          <dgm:chMax val="0"/>
          <dgm:bulletEnabled val="1"/>
        </dgm:presLayoutVars>
      </dgm:prSet>
      <dgm:spPr/>
      <dgm:t>
        <a:bodyPr/>
        <a:lstStyle/>
        <a:p>
          <a:endParaRPr lang="it-IT"/>
        </a:p>
      </dgm:t>
    </dgm:pt>
    <dgm:pt modelId="{19C9DAB0-60AB-49DB-B42D-F5069EE4FED9}" type="pres">
      <dgm:prSet presAssocID="{58F746D6-E7F4-4E44-9DDD-AB634560B508}" presName="negativeSpace" presStyleCnt="0"/>
      <dgm:spPr/>
    </dgm:pt>
    <dgm:pt modelId="{857F7D89-1501-4071-A18B-AA69AA4F5883}" type="pres">
      <dgm:prSet presAssocID="{58F746D6-E7F4-4E44-9DDD-AB634560B508}" presName="childText" presStyleLbl="conFgAcc1" presStyleIdx="1" presStyleCnt="3">
        <dgm:presLayoutVars>
          <dgm:bulletEnabled val="1"/>
        </dgm:presLayoutVars>
      </dgm:prSet>
      <dgm:spPr/>
      <dgm:t>
        <a:bodyPr/>
        <a:lstStyle/>
        <a:p>
          <a:endParaRPr lang="it-IT"/>
        </a:p>
      </dgm:t>
    </dgm:pt>
    <dgm:pt modelId="{4C7B7A80-68FE-4DE7-A7DD-C90811F3D177}" type="pres">
      <dgm:prSet presAssocID="{297729E4-2833-4DA0-B6B4-F130D8B0F15F}" presName="spaceBetweenRectangles" presStyleCnt="0"/>
      <dgm:spPr/>
    </dgm:pt>
    <dgm:pt modelId="{85EFB963-BB0D-47E1-8C50-93F67CCA73FE}" type="pres">
      <dgm:prSet presAssocID="{A1FAE1DF-F6CB-4736-903F-AFFCD0D2E2CB}" presName="parentLin" presStyleCnt="0"/>
      <dgm:spPr/>
    </dgm:pt>
    <dgm:pt modelId="{13BFCFB2-9579-4B14-8500-0B66B6CE253F}" type="pres">
      <dgm:prSet presAssocID="{A1FAE1DF-F6CB-4736-903F-AFFCD0D2E2CB}" presName="parentLeftMargin" presStyleLbl="node1" presStyleIdx="1" presStyleCnt="3"/>
      <dgm:spPr/>
      <dgm:t>
        <a:bodyPr/>
        <a:lstStyle/>
        <a:p>
          <a:endParaRPr lang="it-IT"/>
        </a:p>
      </dgm:t>
    </dgm:pt>
    <dgm:pt modelId="{30D072B6-80E5-4563-BBB4-EE0C34A333C5}" type="pres">
      <dgm:prSet presAssocID="{A1FAE1DF-F6CB-4736-903F-AFFCD0D2E2CB}" presName="parentText" presStyleLbl="node1" presStyleIdx="2" presStyleCnt="3" custScaleX="119239">
        <dgm:presLayoutVars>
          <dgm:chMax val="0"/>
          <dgm:bulletEnabled val="1"/>
        </dgm:presLayoutVars>
      </dgm:prSet>
      <dgm:spPr/>
      <dgm:t>
        <a:bodyPr/>
        <a:lstStyle/>
        <a:p>
          <a:endParaRPr lang="it-IT"/>
        </a:p>
      </dgm:t>
    </dgm:pt>
    <dgm:pt modelId="{D9AA7FBC-7448-4E42-BED0-38EE3887E6CF}" type="pres">
      <dgm:prSet presAssocID="{A1FAE1DF-F6CB-4736-903F-AFFCD0D2E2CB}" presName="negativeSpace" presStyleCnt="0"/>
      <dgm:spPr/>
    </dgm:pt>
    <dgm:pt modelId="{452C5D46-37BB-4386-9BA1-C911A4843F4F}" type="pres">
      <dgm:prSet presAssocID="{A1FAE1DF-F6CB-4736-903F-AFFCD0D2E2CB}" presName="childText" presStyleLbl="conFgAcc1" presStyleIdx="2" presStyleCnt="3">
        <dgm:presLayoutVars>
          <dgm:bulletEnabled val="1"/>
        </dgm:presLayoutVars>
      </dgm:prSet>
      <dgm:spPr/>
      <dgm:t>
        <a:bodyPr/>
        <a:lstStyle/>
        <a:p>
          <a:endParaRPr lang="it-IT"/>
        </a:p>
      </dgm:t>
    </dgm:pt>
  </dgm:ptLst>
  <dgm:cxnLst>
    <dgm:cxn modelId="{0757E683-0E3D-4550-B1B8-954F2E973C08}" type="presOf" srcId="{52ACF36B-E605-4D51-BB8D-E0B24BFC22DD}" destId="{452C5D46-37BB-4386-9BA1-C911A4843F4F}" srcOrd="0" destOrd="0" presId="urn:microsoft.com/office/officeart/2005/8/layout/list1"/>
    <dgm:cxn modelId="{97DAFF65-AF1E-4E7A-BBB6-2EA2F83E604A}" type="presOf" srcId="{58F746D6-E7F4-4E44-9DDD-AB634560B508}" destId="{2DD3AA19-62CF-488F-9584-11073405C9C4}" srcOrd="1" destOrd="0" presId="urn:microsoft.com/office/officeart/2005/8/layout/list1"/>
    <dgm:cxn modelId="{C21C0D81-44FE-41FB-A339-3518D59BC913}" type="presOf" srcId="{4EE9C59D-5839-41F9-A65B-E210381030AD}" destId="{872A554A-743B-44A0-A34C-D28318C9A49F}" srcOrd="0" destOrd="0" presId="urn:microsoft.com/office/officeart/2005/8/layout/list1"/>
    <dgm:cxn modelId="{E5855FDD-AD53-4D7B-93BC-2DB9A88B14D2}" srcId="{0DF58A9F-DD0B-4DD6-B3AC-85934FAEAA32}" destId="{87FDAAE8-F027-4A41-927E-FA6AA820064D}" srcOrd="0" destOrd="0" parTransId="{26F0E1CB-FDBE-4182-9665-70B54FD213B1}" sibTransId="{6EA96C2E-25CE-4F46-9EDB-6FDEBF5FE9D6}"/>
    <dgm:cxn modelId="{F079D023-B217-4175-A502-E98C50FF4A6E}" srcId="{4EE9C59D-5839-41F9-A65B-E210381030AD}" destId="{58F746D6-E7F4-4E44-9DDD-AB634560B508}" srcOrd="1" destOrd="0" parTransId="{7A4550F0-B5FF-4E52-9631-9BD8A0C71BB4}" sibTransId="{297729E4-2833-4DA0-B6B4-F130D8B0F15F}"/>
    <dgm:cxn modelId="{AEDFE5C4-FCE3-4B70-8044-48C9B8AF98AB}" srcId="{58F746D6-E7F4-4E44-9DDD-AB634560B508}" destId="{7C013646-E375-4442-AB64-FB07D35A46CA}" srcOrd="0" destOrd="0" parTransId="{62E2ACBE-4CE2-4E7A-B508-1477D99DE8DB}" sibTransId="{0EF6DD06-0D1E-4373-98E6-A165B4B53FB8}"/>
    <dgm:cxn modelId="{E2D00598-41E9-4FD9-8AB0-388AB1569521}" type="presOf" srcId="{58F746D6-E7F4-4E44-9DDD-AB634560B508}" destId="{C1CA5AE6-1121-4F8A-8473-2961C252C93E}" srcOrd="0" destOrd="0" presId="urn:microsoft.com/office/officeart/2005/8/layout/list1"/>
    <dgm:cxn modelId="{EFA2CEF2-E34D-418B-B1EC-C51C792E93FD}" type="presOf" srcId="{87FDAAE8-F027-4A41-927E-FA6AA820064D}" destId="{F95BB67A-C64A-4A92-A2A2-C1A45AB360C1}" srcOrd="0" destOrd="0" presId="urn:microsoft.com/office/officeart/2005/8/layout/list1"/>
    <dgm:cxn modelId="{5BAB8AB1-8323-43C5-9568-594A52D618B9}" type="presOf" srcId="{0DF58A9F-DD0B-4DD6-B3AC-85934FAEAA32}" destId="{43AE38D4-8090-4914-B235-28E9EA1F885C}" srcOrd="1" destOrd="0" presId="urn:microsoft.com/office/officeart/2005/8/layout/list1"/>
    <dgm:cxn modelId="{88C48085-5B70-496C-B0F4-CD7C3024084E}" type="presOf" srcId="{0DF58A9F-DD0B-4DD6-B3AC-85934FAEAA32}" destId="{30CADA74-DDA9-4046-A71E-562688A00C68}" srcOrd="0" destOrd="0" presId="urn:microsoft.com/office/officeart/2005/8/layout/list1"/>
    <dgm:cxn modelId="{B1E73200-15BA-4B6E-84B0-76C9783F344D}" srcId="{A1FAE1DF-F6CB-4736-903F-AFFCD0D2E2CB}" destId="{52ACF36B-E605-4D51-BB8D-E0B24BFC22DD}" srcOrd="0" destOrd="0" parTransId="{D8C03C3E-70ED-4791-BDED-BC0C23400CA0}" sibTransId="{E9F61376-4F55-4046-BF24-C6AF19CC9074}"/>
    <dgm:cxn modelId="{E42C53AC-DB45-480B-A63E-E3A8C13FE2E8}" srcId="{4EE9C59D-5839-41F9-A65B-E210381030AD}" destId="{A1FAE1DF-F6CB-4736-903F-AFFCD0D2E2CB}" srcOrd="2" destOrd="0" parTransId="{71EA0A45-5C8F-4BC3-916F-76B0FF892587}" sibTransId="{8D608D0F-D9C1-486A-A80A-FD9929A1B243}"/>
    <dgm:cxn modelId="{12185046-DAF0-4A22-861F-EC1C2B90DA7B}" srcId="{4EE9C59D-5839-41F9-A65B-E210381030AD}" destId="{0DF58A9F-DD0B-4DD6-B3AC-85934FAEAA32}" srcOrd="0" destOrd="0" parTransId="{30DC8137-AC4B-4B9E-A561-7D75A228ACAD}" sibTransId="{A6014820-C1F5-4EBE-8D79-C5E014AEF23B}"/>
    <dgm:cxn modelId="{DA95B9AF-9628-47B7-B96B-DBC3AB8984CF}" type="presOf" srcId="{A1FAE1DF-F6CB-4736-903F-AFFCD0D2E2CB}" destId="{30D072B6-80E5-4563-BBB4-EE0C34A333C5}" srcOrd="1" destOrd="0" presId="urn:microsoft.com/office/officeart/2005/8/layout/list1"/>
    <dgm:cxn modelId="{EB3B0FE8-1C0F-4A83-A597-D1D72A83B503}" type="presOf" srcId="{7C013646-E375-4442-AB64-FB07D35A46CA}" destId="{857F7D89-1501-4071-A18B-AA69AA4F5883}" srcOrd="0" destOrd="0" presId="urn:microsoft.com/office/officeart/2005/8/layout/list1"/>
    <dgm:cxn modelId="{55CBCFAC-F95D-4778-B3C8-975BE3E4DE8A}" type="presOf" srcId="{A1FAE1DF-F6CB-4736-903F-AFFCD0D2E2CB}" destId="{13BFCFB2-9579-4B14-8500-0B66B6CE253F}" srcOrd="0" destOrd="0" presId="urn:microsoft.com/office/officeart/2005/8/layout/list1"/>
    <dgm:cxn modelId="{70C7D096-C5D1-41FC-8C16-D5BA0D277899}" type="presParOf" srcId="{872A554A-743B-44A0-A34C-D28318C9A49F}" destId="{67D29E54-4E63-4169-9711-35845464E8DE}" srcOrd="0" destOrd="0" presId="urn:microsoft.com/office/officeart/2005/8/layout/list1"/>
    <dgm:cxn modelId="{F1D6E40B-6746-4ACA-9096-A94AA24E075D}" type="presParOf" srcId="{67D29E54-4E63-4169-9711-35845464E8DE}" destId="{30CADA74-DDA9-4046-A71E-562688A00C68}" srcOrd="0" destOrd="0" presId="urn:microsoft.com/office/officeart/2005/8/layout/list1"/>
    <dgm:cxn modelId="{111A0CDE-7CB0-47E1-A919-B60BD58B5A28}" type="presParOf" srcId="{67D29E54-4E63-4169-9711-35845464E8DE}" destId="{43AE38D4-8090-4914-B235-28E9EA1F885C}" srcOrd="1" destOrd="0" presId="urn:microsoft.com/office/officeart/2005/8/layout/list1"/>
    <dgm:cxn modelId="{C6C6B70E-1DEF-488F-B4D5-AC4D1E989464}" type="presParOf" srcId="{872A554A-743B-44A0-A34C-D28318C9A49F}" destId="{1C13124C-31CB-43C5-B41D-6E80D24694C4}" srcOrd="1" destOrd="0" presId="urn:microsoft.com/office/officeart/2005/8/layout/list1"/>
    <dgm:cxn modelId="{6B47B49A-0529-4659-85AC-606F020BA514}" type="presParOf" srcId="{872A554A-743B-44A0-A34C-D28318C9A49F}" destId="{F95BB67A-C64A-4A92-A2A2-C1A45AB360C1}" srcOrd="2" destOrd="0" presId="urn:microsoft.com/office/officeart/2005/8/layout/list1"/>
    <dgm:cxn modelId="{25F92B47-43B0-4514-B8BC-203A5B4825C4}" type="presParOf" srcId="{872A554A-743B-44A0-A34C-D28318C9A49F}" destId="{1ADEA14A-F2E3-4630-9DDD-94BF734B5C8A}" srcOrd="3" destOrd="0" presId="urn:microsoft.com/office/officeart/2005/8/layout/list1"/>
    <dgm:cxn modelId="{C50B62A8-8A82-4848-BDDD-A68D09BF8E11}" type="presParOf" srcId="{872A554A-743B-44A0-A34C-D28318C9A49F}" destId="{4A18B1CD-3D6E-4874-AB57-9F174E0F5243}" srcOrd="4" destOrd="0" presId="urn:microsoft.com/office/officeart/2005/8/layout/list1"/>
    <dgm:cxn modelId="{62CBE109-5BBE-4EBA-AD3F-C667C1E4F05D}" type="presParOf" srcId="{4A18B1CD-3D6E-4874-AB57-9F174E0F5243}" destId="{C1CA5AE6-1121-4F8A-8473-2961C252C93E}" srcOrd="0" destOrd="0" presId="urn:microsoft.com/office/officeart/2005/8/layout/list1"/>
    <dgm:cxn modelId="{E54BB2D9-2DFB-45E1-B85F-FDDFD5AD3248}" type="presParOf" srcId="{4A18B1CD-3D6E-4874-AB57-9F174E0F5243}" destId="{2DD3AA19-62CF-488F-9584-11073405C9C4}" srcOrd="1" destOrd="0" presId="urn:microsoft.com/office/officeart/2005/8/layout/list1"/>
    <dgm:cxn modelId="{AB0F9E1A-79E6-4350-B5CE-C47B9DB43E2A}" type="presParOf" srcId="{872A554A-743B-44A0-A34C-D28318C9A49F}" destId="{19C9DAB0-60AB-49DB-B42D-F5069EE4FED9}" srcOrd="5" destOrd="0" presId="urn:microsoft.com/office/officeart/2005/8/layout/list1"/>
    <dgm:cxn modelId="{12ED5AB3-433B-4EA6-94DC-7E4CBD0BE3C5}" type="presParOf" srcId="{872A554A-743B-44A0-A34C-D28318C9A49F}" destId="{857F7D89-1501-4071-A18B-AA69AA4F5883}" srcOrd="6" destOrd="0" presId="urn:microsoft.com/office/officeart/2005/8/layout/list1"/>
    <dgm:cxn modelId="{0504368F-6AFB-448E-8361-D0248212220D}" type="presParOf" srcId="{872A554A-743B-44A0-A34C-D28318C9A49F}" destId="{4C7B7A80-68FE-4DE7-A7DD-C90811F3D177}" srcOrd="7" destOrd="0" presId="urn:microsoft.com/office/officeart/2005/8/layout/list1"/>
    <dgm:cxn modelId="{C4058BF6-AD23-47EB-9130-925B585E21D5}" type="presParOf" srcId="{872A554A-743B-44A0-A34C-D28318C9A49F}" destId="{85EFB963-BB0D-47E1-8C50-93F67CCA73FE}" srcOrd="8" destOrd="0" presId="urn:microsoft.com/office/officeart/2005/8/layout/list1"/>
    <dgm:cxn modelId="{7BF7389C-8A42-4C6A-B317-8192E208D48B}" type="presParOf" srcId="{85EFB963-BB0D-47E1-8C50-93F67CCA73FE}" destId="{13BFCFB2-9579-4B14-8500-0B66B6CE253F}" srcOrd="0" destOrd="0" presId="urn:microsoft.com/office/officeart/2005/8/layout/list1"/>
    <dgm:cxn modelId="{CA5E2033-EECC-4C59-B95C-874D919754BF}" type="presParOf" srcId="{85EFB963-BB0D-47E1-8C50-93F67CCA73FE}" destId="{30D072B6-80E5-4563-BBB4-EE0C34A333C5}" srcOrd="1" destOrd="0" presId="urn:microsoft.com/office/officeart/2005/8/layout/list1"/>
    <dgm:cxn modelId="{FC2CFDC8-3590-496B-B099-A4F911D74E8C}" type="presParOf" srcId="{872A554A-743B-44A0-A34C-D28318C9A49F}" destId="{D9AA7FBC-7448-4E42-BED0-38EE3887E6CF}" srcOrd="9" destOrd="0" presId="urn:microsoft.com/office/officeart/2005/8/layout/list1"/>
    <dgm:cxn modelId="{EBCBA7C8-847A-4273-A2B6-CB3C77B9B6E4}" type="presParOf" srcId="{872A554A-743B-44A0-A34C-D28318C9A49F}" destId="{452C5D46-37BB-4386-9BA1-C911A4843F4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9FF89C-270B-4759-9C54-D9175585071F}"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it-IT"/>
        </a:p>
      </dgm:t>
    </dgm:pt>
    <dgm:pt modelId="{0E3A1FD4-CC91-4A7F-A13E-F3D642364A3C}">
      <dgm:prSet phldrT="[Testo]" custT="1"/>
      <dgm:spPr/>
      <dgm:t>
        <a:bodyPr/>
        <a:lstStyle/>
        <a:p>
          <a:r>
            <a:rPr lang="it-IT" sz="2400" b="1" i="1" dirty="0" smtClean="0">
              <a:latin typeface="Times New Roman" pitchFamily="18" charset="0"/>
              <a:cs typeface="Times New Roman" pitchFamily="18" charset="0"/>
            </a:rPr>
            <a:t>La legge nazionale n. 170 dell’8 ottobre 2010</a:t>
          </a:r>
          <a:endParaRPr lang="it-IT" sz="2400" b="1" i="1" dirty="0">
            <a:latin typeface="Times New Roman" pitchFamily="18" charset="0"/>
            <a:cs typeface="Times New Roman" pitchFamily="18" charset="0"/>
          </a:endParaRPr>
        </a:p>
      </dgm:t>
    </dgm:pt>
    <dgm:pt modelId="{6CA64786-BFA6-4DE3-9061-25383C876D2E}" type="parTrans" cxnId="{26BF9561-7D52-4A10-A528-46480504119B}">
      <dgm:prSet/>
      <dgm:spPr/>
      <dgm:t>
        <a:bodyPr/>
        <a:lstStyle/>
        <a:p>
          <a:endParaRPr lang="it-IT"/>
        </a:p>
      </dgm:t>
    </dgm:pt>
    <dgm:pt modelId="{B1121094-F0E6-463F-814D-476E9C522383}" type="sibTrans" cxnId="{26BF9561-7D52-4A10-A528-46480504119B}">
      <dgm:prSet/>
      <dgm:spPr/>
      <dgm:t>
        <a:bodyPr/>
        <a:lstStyle/>
        <a:p>
          <a:endParaRPr lang="it-IT"/>
        </a:p>
      </dgm:t>
    </dgm:pt>
    <dgm:pt modelId="{371DCC7F-E7F1-495F-A2A0-57E6616DDAFE}">
      <dgm:prSet phldrT="[Testo]" custT="1"/>
      <dgm:spPr/>
      <dgm:t>
        <a:bodyPr/>
        <a:lstStyle/>
        <a:p>
          <a:r>
            <a:rPr lang="it-IT" sz="2400" b="1" i="1" dirty="0" smtClean="0">
              <a:latin typeface="Times New Roman" pitchFamily="18" charset="0"/>
              <a:cs typeface="Times New Roman" pitchFamily="18" charset="0"/>
            </a:rPr>
            <a:t>DM 12 luglio 2011 – Linee guida</a:t>
          </a:r>
          <a:endParaRPr lang="it-IT" sz="2400" b="1" i="1" dirty="0">
            <a:latin typeface="Times New Roman" pitchFamily="18" charset="0"/>
            <a:cs typeface="Times New Roman" pitchFamily="18" charset="0"/>
          </a:endParaRPr>
        </a:p>
      </dgm:t>
    </dgm:pt>
    <dgm:pt modelId="{015C9EDA-8371-477D-915D-A539A3080A93}" type="parTrans" cxnId="{E460DE7E-E95D-4CA3-B5A1-7A7F4BA69238}">
      <dgm:prSet/>
      <dgm:spPr/>
      <dgm:t>
        <a:bodyPr/>
        <a:lstStyle/>
        <a:p>
          <a:endParaRPr lang="it-IT"/>
        </a:p>
      </dgm:t>
    </dgm:pt>
    <dgm:pt modelId="{95A69AF8-3CB1-4335-8EE2-A8506206E687}" type="sibTrans" cxnId="{E460DE7E-E95D-4CA3-B5A1-7A7F4BA69238}">
      <dgm:prSet/>
      <dgm:spPr/>
      <dgm:t>
        <a:bodyPr/>
        <a:lstStyle/>
        <a:p>
          <a:endParaRPr lang="it-IT"/>
        </a:p>
      </dgm:t>
    </dgm:pt>
    <dgm:pt modelId="{6B1D573A-4475-4101-BCC7-2B493CBE9AA9}">
      <dgm:prSet phldrT="[Testo]" custT="1"/>
      <dgm:spPr>
        <a:solidFill>
          <a:srgbClr val="008A3E"/>
        </a:solidFill>
      </dgm:spPr>
      <dgm:t>
        <a:bodyPr/>
        <a:lstStyle/>
        <a:p>
          <a:r>
            <a:rPr lang="it-IT" sz="2400" b="1" i="1" dirty="0" smtClean="0">
              <a:latin typeface="Times New Roman" pitchFamily="18" charset="0"/>
              <a:cs typeface="Times New Roman" pitchFamily="18" charset="0"/>
            </a:rPr>
            <a:t>C.M. n.8 del 2013 </a:t>
          </a:r>
          <a:r>
            <a:rPr lang="it-IT" sz="2400" b="1" i="1" dirty="0" err="1" smtClean="0">
              <a:latin typeface="Times New Roman" pitchFamily="18" charset="0"/>
              <a:cs typeface="Times New Roman" pitchFamily="18" charset="0"/>
            </a:rPr>
            <a:t>prot</a:t>
          </a:r>
          <a:r>
            <a:rPr lang="it-IT" sz="2400" b="1" i="1" dirty="0" smtClean="0">
              <a:latin typeface="Times New Roman" pitchFamily="18" charset="0"/>
              <a:cs typeface="Times New Roman" pitchFamily="18" charset="0"/>
            </a:rPr>
            <a:t>.561 </a:t>
          </a:r>
          <a:endParaRPr lang="it-IT" sz="2400" b="1" i="1" dirty="0">
            <a:latin typeface="Times New Roman" pitchFamily="18" charset="0"/>
            <a:cs typeface="Times New Roman" pitchFamily="18" charset="0"/>
          </a:endParaRPr>
        </a:p>
      </dgm:t>
    </dgm:pt>
    <dgm:pt modelId="{28648348-4F03-4AFC-BD03-E91AAB2EABA3}" type="parTrans" cxnId="{B174D7CF-5CAF-40DD-933B-A9EB03A576C3}">
      <dgm:prSet/>
      <dgm:spPr/>
      <dgm:t>
        <a:bodyPr/>
        <a:lstStyle/>
        <a:p>
          <a:endParaRPr lang="it-IT"/>
        </a:p>
      </dgm:t>
    </dgm:pt>
    <dgm:pt modelId="{6F7BFD6F-F314-4ADA-A310-59B9C9F48FEF}" type="sibTrans" cxnId="{B174D7CF-5CAF-40DD-933B-A9EB03A576C3}">
      <dgm:prSet/>
      <dgm:spPr/>
      <dgm:t>
        <a:bodyPr/>
        <a:lstStyle/>
        <a:p>
          <a:endParaRPr lang="it-IT"/>
        </a:p>
      </dgm:t>
    </dgm:pt>
    <dgm:pt modelId="{8E6B3859-0788-4EA4-AD2B-4CB439C808CC}">
      <dgm:prSet/>
      <dgm:spPr/>
      <dgm:t>
        <a:bodyPr/>
        <a:lstStyle/>
        <a:p>
          <a:r>
            <a:rPr lang="it-IT" dirty="0" smtClean="0"/>
            <a:t>Linee guida per il diritto allo studio degli alunni e degli studenti con disturbi specifici di apprendimento</a:t>
          </a:r>
          <a:endParaRPr lang="it-IT" dirty="0"/>
        </a:p>
      </dgm:t>
    </dgm:pt>
    <dgm:pt modelId="{569FCB0D-B3A4-41C4-8B74-BC399415B6D4}" type="parTrans" cxnId="{981B8B61-B576-4DCF-B1F8-99DBF47E5FC5}">
      <dgm:prSet/>
      <dgm:spPr/>
      <dgm:t>
        <a:bodyPr/>
        <a:lstStyle/>
        <a:p>
          <a:endParaRPr lang="it-IT"/>
        </a:p>
      </dgm:t>
    </dgm:pt>
    <dgm:pt modelId="{C21E3334-9594-4398-8044-27ACA10C546A}" type="sibTrans" cxnId="{981B8B61-B576-4DCF-B1F8-99DBF47E5FC5}">
      <dgm:prSet/>
      <dgm:spPr/>
      <dgm:t>
        <a:bodyPr/>
        <a:lstStyle/>
        <a:p>
          <a:endParaRPr lang="it-IT"/>
        </a:p>
      </dgm:t>
    </dgm:pt>
    <dgm:pt modelId="{40D6F3A9-77C5-4CBF-AF0A-02FD6F1CD12E}">
      <dgm:prSet/>
      <dgm:spPr/>
      <dgm:t>
        <a:bodyPr/>
        <a:lstStyle/>
        <a:p>
          <a:r>
            <a:rPr lang="it-IT" dirty="0" smtClean="0"/>
            <a:t>Nuove norme in materia di disturbi specifici di apprendimento in ambito scolastico.</a:t>
          </a:r>
          <a:endParaRPr lang="it-IT" dirty="0"/>
        </a:p>
      </dgm:t>
    </dgm:pt>
    <dgm:pt modelId="{A8BDBD45-9751-438F-B736-A5D3BDD28313}" type="parTrans" cxnId="{D3CB7E3B-05FA-47D5-9A3C-3D0274B54B14}">
      <dgm:prSet/>
      <dgm:spPr/>
      <dgm:t>
        <a:bodyPr/>
        <a:lstStyle/>
        <a:p>
          <a:endParaRPr lang="it-IT"/>
        </a:p>
      </dgm:t>
    </dgm:pt>
    <dgm:pt modelId="{DDF5EB2E-6272-4D15-8838-448D3F906A4D}" type="sibTrans" cxnId="{D3CB7E3B-05FA-47D5-9A3C-3D0274B54B14}">
      <dgm:prSet/>
      <dgm:spPr/>
      <dgm:t>
        <a:bodyPr/>
        <a:lstStyle/>
        <a:p>
          <a:endParaRPr lang="it-IT"/>
        </a:p>
      </dgm:t>
    </dgm:pt>
    <dgm:pt modelId="{21EE3542-41E4-4569-AB8B-05F9472D17C6}">
      <dgm:prSet/>
      <dgm:spPr/>
      <dgm:t>
        <a:bodyPr/>
        <a:lstStyle/>
        <a:p>
          <a:r>
            <a:rPr lang="it-IT" dirty="0" smtClean="0"/>
            <a:t>PDP esteso a tutti i </a:t>
          </a:r>
          <a:r>
            <a:rPr lang="it-IT" dirty="0" err="1" smtClean="0"/>
            <a:t>B.E.S</a:t>
          </a:r>
          <a:r>
            <a:rPr lang="it-IT" dirty="0" smtClean="0"/>
            <a:t>.</a:t>
          </a:r>
          <a:endParaRPr lang="it-IT" dirty="0"/>
        </a:p>
      </dgm:t>
    </dgm:pt>
    <dgm:pt modelId="{7683AABA-7086-414A-AB99-FAFF475CD852}" type="parTrans" cxnId="{4536E554-CEC5-40AA-AA4B-95A2B9A80625}">
      <dgm:prSet/>
      <dgm:spPr/>
      <dgm:t>
        <a:bodyPr/>
        <a:lstStyle/>
        <a:p>
          <a:endParaRPr lang="it-IT"/>
        </a:p>
      </dgm:t>
    </dgm:pt>
    <dgm:pt modelId="{7A16F76E-E034-491A-BBCB-916BE2B079EB}" type="sibTrans" cxnId="{4536E554-CEC5-40AA-AA4B-95A2B9A80625}">
      <dgm:prSet/>
      <dgm:spPr/>
      <dgm:t>
        <a:bodyPr/>
        <a:lstStyle/>
        <a:p>
          <a:endParaRPr lang="it-IT"/>
        </a:p>
      </dgm:t>
    </dgm:pt>
    <dgm:pt modelId="{74560DEB-B3D8-495B-866E-F7735B24FB01}" type="pres">
      <dgm:prSet presAssocID="{A19FF89C-270B-4759-9C54-D9175585071F}" presName="linear" presStyleCnt="0">
        <dgm:presLayoutVars>
          <dgm:dir/>
          <dgm:animLvl val="lvl"/>
          <dgm:resizeHandles val="exact"/>
        </dgm:presLayoutVars>
      </dgm:prSet>
      <dgm:spPr/>
      <dgm:t>
        <a:bodyPr/>
        <a:lstStyle/>
        <a:p>
          <a:endParaRPr lang="it-IT"/>
        </a:p>
      </dgm:t>
    </dgm:pt>
    <dgm:pt modelId="{1E68CD26-0696-401E-8D98-75CBFD51B894}" type="pres">
      <dgm:prSet presAssocID="{0E3A1FD4-CC91-4A7F-A13E-F3D642364A3C}" presName="parentLin" presStyleCnt="0"/>
      <dgm:spPr/>
      <dgm:t>
        <a:bodyPr/>
        <a:lstStyle/>
        <a:p>
          <a:endParaRPr lang="it-IT"/>
        </a:p>
      </dgm:t>
    </dgm:pt>
    <dgm:pt modelId="{14CB4C68-2878-4C76-8FF6-C0E4F04DBFE2}" type="pres">
      <dgm:prSet presAssocID="{0E3A1FD4-CC91-4A7F-A13E-F3D642364A3C}" presName="parentLeftMargin" presStyleLbl="node1" presStyleIdx="0" presStyleCnt="3"/>
      <dgm:spPr/>
      <dgm:t>
        <a:bodyPr/>
        <a:lstStyle/>
        <a:p>
          <a:endParaRPr lang="it-IT"/>
        </a:p>
      </dgm:t>
    </dgm:pt>
    <dgm:pt modelId="{BED22804-77EB-4FB5-9226-2ED42B5B30DB}" type="pres">
      <dgm:prSet presAssocID="{0E3A1FD4-CC91-4A7F-A13E-F3D642364A3C}" presName="parentText" presStyleLbl="node1" presStyleIdx="0" presStyleCnt="3" custScaleX="113880">
        <dgm:presLayoutVars>
          <dgm:chMax val="0"/>
          <dgm:bulletEnabled val="1"/>
        </dgm:presLayoutVars>
      </dgm:prSet>
      <dgm:spPr/>
      <dgm:t>
        <a:bodyPr/>
        <a:lstStyle/>
        <a:p>
          <a:endParaRPr lang="it-IT"/>
        </a:p>
      </dgm:t>
    </dgm:pt>
    <dgm:pt modelId="{CB4EE428-7DE2-42A4-8B54-EAB1F9C2FDDF}" type="pres">
      <dgm:prSet presAssocID="{0E3A1FD4-CC91-4A7F-A13E-F3D642364A3C}" presName="negativeSpace" presStyleCnt="0"/>
      <dgm:spPr/>
      <dgm:t>
        <a:bodyPr/>
        <a:lstStyle/>
        <a:p>
          <a:endParaRPr lang="it-IT"/>
        </a:p>
      </dgm:t>
    </dgm:pt>
    <dgm:pt modelId="{3135A635-CAE3-4D6C-856B-38F7946FF21D}" type="pres">
      <dgm:prSet presAssocID="{0E3A1FD4-CC91-4A7F-A13E-F3D642364A3C}" presName="childText" presStyleLbl="conFgAcc1" presStyleIdx="0" presStyleCnt="3">
        <dgm:presLayoutVars>
          <dgm:bulletEnabled val="1"/>
        </dgm:presLayoutVars>
      </dgm:prSet>
      <dgm:spPr/>
      <dgm:t>
        <a:bodyPr/>
        <a:lstStyle/>
        <a:p>
          <a:endParaRPr lang="it-IT"/>
        </a:p>
      </dgm:t>
    </dgm:pt>
    <dgm:pt modelId="{A6457D04-3707-4DEA-ADCF-480C1ECDC07A}" type="pres">
      <dgm:prSet presAssocID="{B1121094-F0E6-463F-814D-476E9C522383}" presName="spaceBetweenRectangles" presStyleCnt="0"/>
      <dgm:spPr/>
      <dgm:t>
        <a:bodyPr/>
        <a:lstStyle/>
        <a:p>
          <a:endParaRPr lang="it-IT"/>
        </a:p>
      </dgm:t>
    </dgm:pt>
    <dgm:pt modelId="{03726150-5974-4561-BE2E-77A69D7E0B1D}" type="pres">
      <dgm:prSet presAssocID="{371DCC7F-E7F1-495F-A2A0-57E6616DDAFE}" presName="parentLin" presStyleCnt="0"/>
      <dgm:spPr/>
      <dgm:t>
        <a:bodyPr/>
        <a:lstStyle/>
        <a:p>
          <a:endParaRPr lang="it-IT"/>
        </a:p>
      </dgm:t>
    </dgm:pt>
    <dgm:pt modelId="{8C6EF8CC-1F41-4DB5-844C-152939CFBFCF}" type="pres">
      <dgm:prSet presAssocID="{371DCC7F-E7F1-495F-A2A0-57E6616DDAFE}" presName="parentLeftMargin" presStyleLbl="node1" presStyleIdx="0" presStyleCnt="3"/>
      <dgm:spPr/>
      <dgm:t>
        <a:bodyPr/>
        <a:lstStyle/>
        <a:p>
          <a:endParaRPr lang="it-IT"/>
        </a:p>
      </dgm:t>
    </dgm:pt>
    <dgm:pt modelId="{3590A376-0031-4FA0-B006-602D6F23DBD0}" type="pres">
      <dgm:prSet presAssocID="{371DCC7F-E7F1-495F-A2A0-57E6616DDAFE}" presName="parentText" presStyleLbl="node1" presStyleIdx="1" presStyleCnt="3" custScaleX="113880">
        <dgm:presLayoutVars>
          <dgm:chMax val="0"/>
          <dgm:bulletEnabled val="1"/>
        </dgm:presLayoutVars>
      </dgm:prSet>
      <dgm:spPr/>
      <dgm:t>
        <a:bodyPr/>
        <a:lstStyle/>
        <a:p>
          <a:endParaRPr lang="it-IT"/>
        </a:p>
      </dgm:t>
    </dgm:pt>
    <dgm:pt modelId="{63D397CD-F6DB-4C93-BFD0-E7C1186D8D19}" type="pres">
      <dgm:prSet presAssocID="{371DCC7F-E7F1-495F-A2A0-57E6616DDAFE}" presName="negativeSpace" presStyleCnt="0"/>
      <dgm:spPr/>
      <dgm:t>
        <a:bodyPr/>
        <a:lstStyle/>
        <a:p>
          <a:endParaRPr lang="it-IT"/>
        </a:p>
      </dgm:t>
    </dgm:pt>
    <dgm:pt modelId="{123DD5BE-3198-4D6A-910B-3AF1DF05AACA}" type="pres">
      <dgm:prSet presAssocID="{371DCC7F-E7F1-495F-A2A0-57E6616DDAFE}" presName="childText" presStyleLbl="conFgAcc1" presStyleIdx="1" presStyleCnt="3">
        <dgm:presLayoutVars>
          <dgm:bulletEnabled val="1"/>
        </dgm:presLayoutVars>
      </dgm:prSet>
      <dgm:spPr/>
      <dgm:t>
        <a:bodyPr/>
        <a:lstStyle/>
        <a:p>
          <a:endParaRPr lang="it-IT"/>
        </a:p>
      </dgm:t>
    </dgm:pt>
    <dgm:pt modelId="{D0903368-8576-4822-A45A-9C460A650DFA}" type="pres">
      <dgm:prSet presAssocID="{95A69AF8-3CB1-4335-8EE2-A8506206E687}" presName="spaceBetweenRectangles" presStyleCnt="0"/>
      <dgm:spPr/>
      <dgm:t>
        <a:bodyPr/>
        <a:lstStyle/>
        <a:p>
          <a:endParaRPr lang="it-IT"/>
        </a:p>
      </dgm:t>
    </dgm:pt>
    <dgm:pt modelId="{35F5B5C5-83AB-4D09-95F2-479524540E52}" type="pres">
      <dgm:prSet presAssocID="{6B1D573A-4475-4101-BCC7-2B493CBE9AA9}" presName="parentLin" presStyleCnt="0"/>
      <dgm:spPr/>
      <dgm:t>
        <a:bodyPr/>
        <a:lstStyle/>
        <a:p>
          <a:endParaRPr lang="it-IT"/>
        </a:p>
      </dgm:t>
    </dgm:pt>
    <dgm:pt modelId="{293CC891-B828-4CE7-9183-537784D0A447}" type="pres">
      <dgm:prSet presAssocID="{6B1D573A-4475-4101-BCC7-2B493CBE9AA9}" presName="parentLeftMargin" presStyleLbl="node1" presStyleIdx="1" presStyleCnt="3"/>
      <dgm:spPr/>
      <dgm:t>
        <a:bodyPr/>
        <a:lstStyle/>
        <a:p>
          <a:endParaRPr lang="it-IT"/>
        </a:p>
      </dgm:t>
    </dgm:pt>
    <dgm:pt modelId="{5934C444-3FA6-401A-8479-936088620FEB}" type="pres">
      <dgm:prSet presAssocID="{6B1D573A-4475-4101-BCC7-2B493CBE9AA9}" presName="parentText" presStyleLbl="node1" presStyleIdx="2" presStyleCnt="3" custScaleX="113880">
        <dgm:presLayoutVars>
          <dgm:chMax val="0"/>
          <dgm:bulletEnabled val="1"/>
        </dgm:presLayoutVars>
      </dgm:prSet>
      <dgm:spPr/>
      <dgm:t>
        <a:bodyPr/>
        <a:lstStyle/>
        <a:p>
          <a:endParaRPr lang="it-IT"/>
        </a:p>
      </dgm:t>
    </dgm:pt>
    <dgm:pt modelId="{A80BF489-C42D-48DE-A1A8-42FC900A2D3A}" type="pres">
      <dgm:prSet presAssocID="{6B1D573A-4475-4101-BCC7-2B493CBE9AA9}" presName="negativeSpace" presStyleCnt="0"/>
      <dgm:spPr/>
      <dgm:t>
        <a:bodyPr/>
        <a:lstStyle/>
        <a:p>
          <a:endParaRPr lang="it-IT"/>
        </a:p>
      </dgm:t>
    </dgm:pt>
    <dgm:pt modelId="{C71E5B14-04AE-4374-B60C-D2E78B9452F4}" type="pres">
      <dgm:prSet presAssocID="{6B1D573A-4475-4101-BCC7-2B493CBE9AA9}" presName="childText" presStyleLbl="conFgAcc1" presStyleIdx="2" presStyleCnt="3">
        <dgm:presLayoutVars>
          <dgm:bulletEnabled val="1"/>
        </dgm:presLayoutVars>
      </dgm:prSet>
      <dgm:spPr/>
      <dgm:t>
        <a:bodyPr/>
        <a:lstStyle/>
        <a:p>
          <a:endParaRPr lang="it-IT"/>
        </a:p>
      </dgm:t>
    </dgm:pt>
  </dgm:ptLst>
  <dgm:cxnLst>
    <dgm:cxn modelId="{8EE5B73B-F3AE-4982-805E-022DE13C1EAD}" type="presOf" srcId="{371DCC7F-E7F1-495F-A2A0-57E6616DDAFE}" destId="{3590A376-0031-4FA0-B006-602D6F23DBD0}" srcOrd="1" destOrd="0" presId="urn:microsoft.com/office/officeart/2005/8/layout/list1"/>
    <dgm:cxn modelId="{5140EEB0-FA82-40EC-B364-BE8DD5DA376F}" type="presOf" srcId="{40D6F3A9-77C5-4CBF-AF0A-02FD6F1CD12E}" destId="{3135A635-CAE3-4D6C-856B-38F7946FF21D}" srcOrd="0" destOrd="0" presId="urn:microsoft.com/office/officeart/2005/8/layout/list1"/>
    <dgm:cxn modelId="{192DCCF5-5AA7-4DB2-905C-BA8DC97F7091}" type="presOf" srcId="{A19FF89C-270B-4759-9C54-D9175585071F}" destId="{74560DEB-B3D8-495B-866E-F7735B24FB01}" srcOrd="0" destOrd="0" presId="urn:microsoft.com/office/officeart/2005/8/layout/list1"/>
    <dgm:cxn modelId="{FEBD6516-398C-4A2C-801C-7ECD23FA936A}" type="presOf" srcId="{0E3A1FD4-CC91-4A7F-A13E-F3D642364A3C}" destId="{14CB4C68-2878-4C76-8FF6-C0E4F04DBFE2}" srcOrd="0" destOrd="0" presId="urn:microsoft.com/office/officeart/2005/8/layout/list1"/>
    <dgm:cxn modelId="{E460DE7E-E95D-4CA3-B5A1-7A7F4BA69238}" srcId="{A19FF89C-270B-4759-9C54-D9175585071F}" destId="{371DCC7F-E7F1-495F-A2A0-57E6616DDAFE}" srcOrd="1" destOrd="0" parTransId="{015C9EDA-8371-477D-915D-A539A3080A93}" sibTransId="{95A69AF8-3CB1-4335-8EE2-A8506206E687}"/>
    <dgm:cxn modelId="{26BF9561-7D52-4A10-A528-46480504119B}" srcId="{A19FF89C-270B-4759-9C54-D9175585071F}" destId="{0E3A1FD4-CC91-4A7F-A13E-F3D642364A3C}" srcOrd="0" destOrd="0" parTransId="{6CA64786-BFA6-4DE3-9061-25383C876D2E}" sibTransId="{B1121094-F0E6-463F-814D-476E9C522383}"/>
    <dgm:cxn modelId="{981B8B61-B576-4DCF-B1F8-99DBF47E5FC5}" srcId="{371DCC7F-E7F1-495F-A2A0-57E6616DDAFE}" destId="{8E6B3859-0788-4EA4-AD2B-4CB439C808CC}" srcOrd="0" destOrd="0" parTransId="{569FCB0D-B3A4-41C4-8B74-BC399415B6D4}" sibTransId="{C21E3334-9594-4398-8044-27ACA10C546A}"/>
    <dgm:cxn modelId="{B174D7CF-5CAF-40DD-933B-A9EB03A576C3}" srcId="{A19FF89C-270B-4759-9C54-D9175585071F}" destId="{6B1D573A-4475-4101-BCC7-2B493CBE9AA9}" srcOrd="2" destOrd="0" parTransId="{28648348-4F03-4AFC-BD03-E91AAB2EABA3}" sibTransId="{6F7BFD6F-F314-4ADA-A310-59B9C9F48FEF}"/>
    <dgm:cxn modelId="{296D8770-3DDB-4E2A-B7F8-C416793B08D6}" type="presOf" srcId="{6B1D573A-4475-4101-BCC7-2B493CBE9AA9}" destId="{5934C444-3FA6-401A-8479-936088620FEB}" srcOrd="1" destOrd="0" presId="urn:microsoft.com/office/officeart/2005/8/layout/list1"/>
    <dgm:cxn modelId="{8F1102C3-3DAD-482C-813C-4DCA1C121712}" type="presOf" srcId="{21EE3542-41E4-4569-AB8B-05F9472D17C6}" destId="{C71E5B14-04AE-4374-B60C-D2E78B9452F4}" srcOrd="0" destOrd="0" presId="urn:microsoft.com/office/officeart/2005/8/layout/list1"/>
    <dgm:cxn modelId="{4536E554-CEC5-40AA-AA4B-95A2B9A80625}" srcId="{6B1D573A-4475-4101-BCC7-2B493CBE9AA9}" destId="{21EE3542-41E4-4569-AB8B-05F9472D17C6}" srcOrd="0" destOrd="0" parTransId="{7683AABA-7086-414A-AB99-FAFF475CD852}" sibTransId="{7A16F76E-E034-491A-BBCB-916BE2B079EB}"/>
    <dgm:cxn modelId="{1D85D298-FF01-4DBD-9946-7DF77120E9D8}" type="presOf" srcId="{371DCC7F-E7F1-495F-A2A0-57E6616DDAFE}" destId="{8C6EF8CC-1F41-4DB5-844C-152939CFBFCF}" srcOrd="0" destOrd="0" presId="urn:microsoft.com/office/officeart/2005/8/layout/list1"/>
    <dgm:cxn modelId="{D3CB7E3B-05FA-47D5-9A3C-3D0274B54B14}" srcId="{0E3A1FD4-CC91-4A7F-A13E-F3D642364A3C}" destId="{40D6F3A9-77C5-4CBF-AF0A-02FD6F1CD12E}" srcOrd="0" destOrd="0" parTransId="{A8BDBD45-9751-438F-B736-A5D3BDD28313}" sibTransId="{DDF5EB2E-6272-4D15-8838-448D3F906A4D}"/>
    <dgm:cxn modelId="{2B1A6CA9-0243-4D2F-9519-184DF9054A7B}" type="presOf" srcId="{6B1D573A-4475-4101-BCC7-2B493CBE9AA9}" destId="{293CC891-B828-4CE7-9183-537784D0A447}" srcOrd="0" destOrd="0" presId="urn:microsoft.com/office/officeart/2005/8/layout/list1"/>
    <dgm:cxn modelId="{E475A6C6-45E3-4692-9D3A-22288BDF96B9}" type="presOf" srcId="{0E3A1FD4-CC91-4A7F-A13E-F3D642364A3C}" destId="{BED22804-77EB-4FB5-9226-2ED42B5B30DB}" srcOrd="1" destOrd="0" presId="urn:microsoft.com/office/officeart/2005/8/layout/list1"/>
    <dgm:cxn modelId="{5F18AA97-3D2E-45EB-86C7-A984D03F7F18}" type="presOf" srcId="{8E6B3859-0788-4EA4-AD2B-4CB439C808CC}" destId="{123DD5BE-3198-4D6A-910B-3AF1DF05AACA}" srcOrd="0" destOrd="0" presId="urn:microsoft.com/office/officeart/2005/8/layout/list1"/>
    <dgm:cxn modelId="{00454213-E47D-45AD-B0B6-F18234327564}" type="presParOf" srcId="{74560DEB-B3D8-495B-866E-F7735B24FB01}" destId="{1E68CD26-0696-401E-8D98-75CBFD51B894}" srcOrd="0" destOrd="0" presId="urn:microsoft.com/office/officeart/2005/8/layout/list1"/>
    <dgm:cxn modelId="{69CBD812-5F3F-4C79-846A-D1122E121F40}" type="presParOf" srcId="{1E68CD26-0696-401E-8D98-75CBFD51B894}" destId="{14CB4C68-2878-4C76-8FF6-C0E4F04DBFE2}" srcOrd="0" destOrd="0" presId="urn:microsoft.com/office/officeart/2005/8/layout/list1"/>
    <dgm:cxn modelId="{66B5EAE2-0DDB-43DF-9771-EA7E24E4C49C}" type="presParOf" srcId="{1E68CD26-0696-401E-8D98-75CBFD51B894}" destId="{BED22804-77EB-4FB5-9226-2ED42B5B30DB}" srcOrd="1" destOrd="0" presId="urn:microsoft.com/office/officeart/2005/8/layout/list1"/>
    <dgm:cxn modelId="{B93F2FCB-97AA-4559-961C-6961EC87D083}" type="presParOf" srcId="{74560DEB-B3D8-495B-866E-F7735B24FB01}" destId="{CB4EE428-7DE2-42A4-8B54-EAB1F9C2FDDF}" srcOrd="1" destOrd="0" presId="urn:microsoft.com/office/officeart/2005/8/layout/list1"/>
    <dgm:cxn modelId="{DB9F3DDF-EDFF-4E23-8C77-E1E204F71A81}" type="presParOf" srcId="{74560DEB-B3D8-495B-866E-F7735B24FB01}" destId="{3135A635-CAE3-4D6C-856B-38F7946FF21D}" srcOrd="2" destOrd="0" presId="urn:microsoft.com/office/officeart/2005/8/layout/list1"/>
    <dgm:cxn modelId="{8B9BF6F3-238E-4466-A6C0-CD86EC972CD1}" type="presParOf" srcId="{74560DEB-B3D8-495B-866E-F7735B24FB01}" destId="{A6457D04-3707-4DEA-ADCF-480C1ECDC07A}" srcOrd="3" destOrd="0" presId="urn:microsoft.com/office/officeart/2005/8/layout/list1"/>
    <dgm:cxn modelId="{63DF25A8-CC78-49F9-88EA-3FEC541EE580}" type="presParOf" srcId="{74560DEB-B3D8-495B-866E-F7735B24FB01}" destId="{03726150-5974-4561-BE2E-77A69D7E0B1D}" srcOrd="4" destOrd="0" presId="urn:microsoft.com/office/officeart/2005/8/layout/list1"/>
    <dgm:cxn modelId="{B6157734-84A1-42E2-B2FA-E9ABCA856002}" type="presParOf" srcId="{03726150-5974-4561-BE2E-77A69D7E0B1D}" destId="{8C6EF8CC-1F41-4DB5-844C-152939CFBFCF}" srcOrd="0" destOrd="0" presId="urn:microsoft.com/office/officeart/2005/8/layout/list1"/>
    <dgm:cxn modelId="{A3794CEA-1E50-4144-8587-D8696DF09B30}" type="presParOf" srcId="{03726150-5974-4561-BE2E-77A69D7E0B1D}" destId="{3590A376-0031-4FA0-B006-602D6F23DBD0}" srcOrd="1" destOrd="0" presId="urn:microsoft.com/office/officeart/2005/8/layout/list1"/>
    <dgm:cxn modelId="{B7575278-A808-4645-9CF4-30E72C625847}" type="presParOf" srcId="{74560DEB-B3D8-495B-866E-F7735B24FB01}" destId="{63D397CD-F6DB-4C93-BFD0-E7C1186D8D19}" srcOrd="5" destOrd="0" presId="urn:microsoft.com/office/officeart/2005/8/layout/list1"/>
    <dgm:cxn modelId="{B81ED0C1-1952-489E-B2BC-DC8B6612C67A}" type="presParOf" srcId="{74560DEB-B3D8-495B-866E-F7735B24FB01}" destId="{123DD5BE-3198-4D6A-910B-3AF1DF05AACA}" srcOrd="6" destOrd="0" presId="urn:microsoft.com/office/officeart/2005/8/layout/list1"/>
    <dgm:cxn modelId="{63201513-648C-4E18-82BF-C41EAE396BA1}" type="presParOf" srcId="{74560DEB-B3D8-495B-866E-F7735B24FB01}" destId="{D0903368-8576-4822-A45A-9C460A650DFA}" srcOrd="7" destOrd="0" presId="urn:microsoft.com/office/officeart/2005/8/layout/list1"/>
    <dgm:cxn modelId="{6362EC70-AB73-4770-AAB9-CE022B31F88E}" type="presParOf" srcId="{74560DEB-B3D8-495B-866E-F7735B24FB01}" destId="{35F5B5C5-83AB-4D09-95F2-479524540E52}" srcOrd="8" destOrd="0" presId="urn:microsoft.com/office/officeart/2005/8/layout/list1"/>
    <dgm:cxn modelId="{86143F47-25F8-47A9-BBCD-C45913AFE357}" type="presParOf" srcId="{35F5B5C5-83AB-4D09-95F2-479524540E52}" destId="{293CC891-B828-4CE7-9183-537784D0A447}" srcOrd="0" destOrd="0" presId="urn:microsoft.com/office/officeart/2005/8/layout/list1"/>
    <dgm:cxn modelId="{9BD9F63B-EFB8-4C84-B4B4-6248E0BA98E2}" type="presParOf" srcId="{35F5B5C5-83AB-4D09-95F2-479524540E52}" destId="{5934C444-3FA6-401A-8479-936088620FEB}" srcOrd="1" destOrd="0" presId="urn:microsoft.com/office/officeart/2005/8/layout/list1"/>
    <dgm:cxn modelId="{C0375675-3BE4-44D1-AC3D-EA178651452D}" type="presParOf" srcId="{74560DEB-B3D8-495B-866E-F7735B24FB01}" destId="{A80BF489-C42D-48DE-A1A8-42FC900A2D3A}" srcOrd="9" destOrd="0" presId="urn:microsoft.com/office/officeart/2005/8/layout/list1"/>
    <dgm:cxn modelId="{10DDFBE7-02D3-45FC-B878-D360B78FCD5A}" type="presParOf" srcId="{74560DEB-B3D8-495B-866E-F7735B24FB01}" destId="{C71E5B14-04AE-4374-B60C-D2E78B9452F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D1A72-C978-41E4-BC34-9862418AB0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AC7F41C5-1609-40C9-9522-D562EBBF94A0}">
      <dgm:prSet phldrT="[Tes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1" dirty="0" smtClean="0"/>
            <a:t>LEGGE QUADRO n. 104 del 1992</a:t>
          </a:r>
          <a:endParaRPr lang="it-IT" dirty="0"/>
        </a:p>
      </dgm:t>
    </dgm:pt>
    <dgm:pt modelId="{8583F0D1-DC67-47C4-85B1-49E918B52B72}" type="parTrans" cxnId="{9D52375E-FBCB-4585-8ED6-240B8F214A8E}">
      <dgm:prSet/>
      <dgm:spPr/>
      <dgm:t>
        <a:bodyPr/>
        <a:lstStyle/>
        <a:p>
          <a:endParaRPr lang="it-IT"/>
        </a:p>
      </dgm:t>
    </dgm:pt>
    <dgm:pt modelId="{52E757EE-E4D3-4C78-9BCA-E2F67ABC1A11}" type="sibTrans" cxnId="{9D52375E-FBCB-4585-8ED6-240B8F214A8E}">
      <dgm:prSet/>
      <dgm:spPr/>
      <dgm:t>
        <a:bodyPr/>
        <a:lstStyle/>
        <a:p>
          <a:endParaRPr lang="it-IT"/>
        </a:p>
      </dgm:t>
    </dgm:pt>
    <dgm:pt modelId="{37414A8F-851F-47EB-9E86-4A88F19F019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1" i="0" dirty="0" smtClean="0">
              <a:solidFill>
                <a:srgbClr val="FF0000"/>
              </a:solidFill>
            </a:rPr>
            <a:t>Art. 12</a:t>
          </a:r>
          <a:r>
            <a:rPr lang="it-IT" b="0" i="0" dirty="0" smtClean="0">
              <a:solidFill>
                <a:srgbClr val="FF0000"/>
              </a:solidFill>
            </a:rPr>
            <a:t>: </a:t>
          </a:r>
          <a:r>
            <a:rPr lang="it-IT" b="0" i="0" dirty="0" smtClean="0"/>
            <a:t>- </a:t>
          </a:r>
          <a:r>
            <a:rPr lang="it-IT" b="1" i="0" dirty="0" smtClean="0"/>
            <a:t>diritto all'educazione e all'istruzione. </a:t>
          </a:r>
          <a:r>
            <a:rPr lang="it-IT" dirty="0" smtClean="0"/>
            <a:t>·</a:t>
          </a:r>
          <a:endParaRPr lang="it-IT" dirty="0"/>
        </a:p>
      </dgm:t>
    </dgm:pt>
    <dgm:pt modelId="{D6D64FAD-76AA-4FA3-B7ED-83E662005139}" type="parTrans" cxnId="{C0FD161D-94B1-4406-ACFF-1E3901A1549F}">
      <dgm:prSet/>
      <dgm:spPr/>
      <dgm:t>
        <a:bodyPr/>
        <a:lstStyle/>
        <a:p>
          <a:endParaRPr lang="it-IT"/>
        </a:p>
      </dgm:t>
    </dgm:pt>
    <dgm:pt modelId="{B9020EA1-FD30-4E29-A8D1-1C9B81EB4FD5}" type="sibTrans" cxnId="{C0FD161D-94B1-4406-ACFF-1E3901A1549F}">
      <dgm:prSet/>
      <dgm:spPr/>
      <dgm:t>
        <a:bodyPr/>
        <a:lstStyle/>
        <a:p>
          <a:endParaRPr lang="it-IT"/>
        </a:p>
      </dgm:t>
    </dgm:pt>
    <dgm:pt modelId="{23F4D28F-1A3A-4C3E-A2F8-ADAA6FA15D8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dirty="0" smtClean="0">
              <a:solidFill>
                <a:srgbClr val="FF0000"/>
              </a:solidFill>
            </a:rPr>
            <a:t>comma 2 </a:t>
          </a:r>
          <a:r>
            <a:rPr lang="it-IT" dirty="0" smtClean="0"/>
            <a:t>- viene ribadito il diritto all'</a:t>
          </a:r>
          <a:r>
            <a:rPr lang="it-IT" dirty="0" smtClean="0">
              <a:solidFill>
                <a:srgbClr val="FF0000"/>
              </a:solidFill>
            </a:rPr>
            <a:t>inserimento</a:t>
          </a:r>
          <a:r>
            <a:rPr lang="it-IT" dirty="0" smtClean="0"/>
            <a:t> nelle sezioni di </a:t>
          </a:r>
          <a:r>
            <a:rPr lang="it-IT" dirty="0" smtClean="0">
              <a:solidFill>
                <a:srgbClr val="FF0000"/>
              </a:solidFill>
            </a:rPr>
            <a:t>scuola materna</a:t>
          </a:r>
          <a:r>
            <a:rPr lang="it-IT" dirty="0" smtClean="0"/>
            <a:t>, nelle classi comuni delle </a:t>
          </a:r>
          <a:r>
            <a:rPr lang="it-IT" dirty="0" smtClean="0">
              <a:solidFill>
                <a:srgbClr val="FF0000"/>
              </a:solidFill>
            </a:rPr>
            <a:t>scuole di ogni ordine e grado </a:t>
          </a:r>
          <a:r>
            <a:rPr lang="it-IT" dirty="0" smtClean="0"/>
            <a:t>e nelle </a:t>
          </a:r>
          <a:r>
            <a:rPr lang="it-IT" dirty="0" smtClean="0">
              <a:solidFill>
                <a:srgbClr val="FF0000"/>
              </a:solidFill>
            </a:rPr>
            <a:t>istituzioni universitarie</a:t>
          </a:r>
          <a:r>
            <a:rPr lang="it-IT" dirty="0" smtClean="0"/>
            <a:t>;</a:t>
          </a:r>
          <a:endParaRPr lang="it-IT" dirty="0"/>
        </a:p>
      </dgm:t>
    </dgm:pt>
    <dgm:pt modelId="{99EB30E7-D299-46E3-BE03-388EED12DACA}" type="parTrans" cxnId="{9B2D00C5-2E93-4DAE-95F8-3D736551D5F3}">
      <dgm:prSet/>
      <dgm:spPr/>
      <dgm:t>
        <a:bodyPr/>
        <a:lstStyle/>
        <a:p>
          <a:endParaRPr lang="it-IT"/>
        </a:p>
      </dgm:t>
    </dgm:pt>
    <dgm:pt modelId="{BB7275B9-75A4-4310-AA94-BBEE9C771AB8}" type="sibTrans" cxnId="{9B2D00C5-2E93-4DAE-95F8-3D736551D5F3}">
      <dgm:prSet/>
      <dgm:spPr/>
      <dgm:t>
        <a:bodyPr/>
        <a:lstStyle/>
        <a:p>
          <a:endParaRPr lang="it-IT"/>
        </a:p>
      </dgm:t>
    </dgm:pt>
    <dgm:pt modelId="{A66D3C40-12DB-4F67-872C-F9B147819FE0}">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dirty="0" smtClean="0">
              <a:solidFill>
                <a:srgbClr val="FF0000"/>
              </a:solidFill>
            </a:rPr>
            <a:t>comma 3 </a:t>
          </a:r>
          <a:r>
            <a:rPr lang="it-IT" dirty="0" smtClean="0"/>
            <a:t>- fissa chiaramente l'</a:t>
          </a:r>
          <a:r>
            <a:rPr lang="it-IT" b="1" i="1" dirty="0" smtClean="0">
              <a:solidFill>
                <a:srgbClr val="FF0000"/>
              </a:solidFill>
            </a:rPr>
            <a:t>obiettivo</a:t>
          </a:r>
          <a:r>
            <a:rPr lang="it-IT" dirty="0" smtClean="0"/>
            <a:t> dell'integrazione scolastica </a:t>
          </a:r>
          <a:r>
            <a:rPr lang="it-IT" dirty="0" smtClean="0">
              <a:solidFill>
                <a:srgbClr val="FF0000"/>
              </a:solidFill>
            </a:rPr>
            <a:t>:".</a:t>
          </a:r>
          <a:r>
            <a:rPr lang="it-IT" i="1" dirty="0" smtClean="0">
              <a:solidFill>
                <a:srgbClr val="FF0000"/>
              </a:solidFill>
            </a:rPr>
            <a:t>....lo sviluppo delle potenzialità della persona handicappata nell'apprendimento, nella comunicazione, nelle relazioni e nella socializzazione....</a:t>
          </a:r>
          <a:r>
            <a:rPr lang="it-IT" dirty="0" smtClean="0"/>
            <a:t>".</a:t>
          </a:r>
          <a:endParaRPr lang="it-IT" dirty="0"/>
        </a:p>
      </dgm:t>
    </dgm:pt>
    <dgm:pt modelId="{3BFC6BBB-7ECD-487D-891A-2F1D74CF437B}" type="parTrans" cxnId="{8E3713B6-46FF-45B5-9430-E02D70980151}">
      <dgm:prSet/>
      <dgm:spPr/>
      <dgm:t>
        <a:bodyPr/>
        <a:lstStyle/>
        <a:p>
          <a:endParaRPr lang="it-IT"/>
        </a:p>
      </dgm:t>
    </dgm:pt>
    <dgm:pt modelId="{288AA6DA-C21F-4F6E-A7B6-AF72C940B71E}" type="sibTrans" cxnId="{8E3713B6-46FF-45B5-9430-E02D70980151}">
      <dgm:prSet/>
      <dgm:spPr/>
      <dgm:t>
        <a:bodyPr/>
        <a:lstStyle/>
        <a:p>
          <a:endParaRPr lang="it-IT"/>
        </a:p>
      </dgm:t>
    </dgm:pt>
    <dgm:pt modelId="{41EDC6E1-DEEA-458C-AA40-01472B545A1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dirty="0" smtClean="0">
              <a:solidFill>
                <a:srgbClr val="FF0000"/>
              </a:solidFill>
            </a:rPr>
            <a:t>comma 4</a:t>
          </a:r>
          <a:r>
            <a:rPr lang="it-IT" dirty="0" smtClean="0"/>
            <a:t>  - fissa il </a:t>
          </a:r>
          <a:r>
            <a:rPr lang="it-IT" dirty="0" smtClean="0">
              <a:solidFill>
                <a:srgbClr val="FF0000"/>
              </a:solidFill>
            </a:rPr>
            <a:t>diritto all'educazione e all'istruzione per tutti i disabili</a:t>
          </a:r>
          <a:r>
            <a:rPr lang="it-IT" dirty="0" smtClean="0"/>
            <a:t> </a:t>
          </a:r>
          <a:r>
            <a:rPr lang="it-IT" dirty="0" smtClean="0">
              <a:solidFill>
                <a:srgbClr val="006600"/>
              </a:solidFill>
            </a:rPr>
            <a:t>prescindendo dalle difficoltà di apprendimento e da tutte le altre eventuali difficoltà derivanti dalla disabilità</a:t>
          </a:r>
          <a:r>
            <a:rPr lang="it-IT" dirty="0" smtClean="0"/>
            <a:t>.</a:t>
          </a:r>
          <a:endParaRPr lang="it-IT" dirty="0"/>
        </a:p>
      </dgm:t>
    </dgm:pt>
    <dgm:pt modelId="{301A16E4-2881-4A50-9BCA-809060E1FF57}" type="parTrans" cxnId="{382DEE4D-F925-415E-B57E-A9C6CF37DDA8}">
      <dgm:prSet/>
      <dgm:spPr/>
      <dgm:t>
        <a:bodyPr/>
        <a:lstStyle/>
        <a:p>
          <a:endParaRPr lang="it-IT"/>
        </a:p>
      </dgm:t>
    </dgm:pt>
    <dgm:pt modelId="{13E6D161-3065-42C1-98BA-2BBE492561E7}" type="sibTrans" cxnId="{382DEE4D-F925-415E-B57E-A9C6CF37DDA8}">
      <dgm:prSet/>
      <dgm:spPr/>
      <dgm:t>
        <a:bodyPr/>
        <a:lstStyle/>
        <a:p>
          <a:endParaRPr lang="it-IT"/>
        </a:p>
      </dgm:t>
    </dgm:pt>
    <dgm:pt modelId="{9B915599-7792-401E-957F-7FF8D034212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b="0" i="0" dirty="0"/>
        </a:p>
      </dgm:t>
    </dgm:pt>
    <dgm:pt modelId="{4A6E3A01-8A5F-4ECB-B711-9CE46FBE23D9}" type="parTrans" cxnId="{49DC7A13-344C-439A-8DFD-2650902D9F06}">
      <dgm:prSet/>
      <dgm:spPr/>
      <dgm:t>
        <a:bodyPr/>
        <a:lstStyle/>
        <a:p>
          <a:endParaRPr lang="it-IT"/>
        </a:p>
      </dgm:t>
    </dgm:pt>
    <dgm:pt modelId="{2541249E-CFFE-4D3C-8595-5C01B6A692FD}" type="sibTrans" cxnId="{49DC7A13-344C-439A-8DFD-2650902D9F06}">
      <dgm:prSet/>
      <dgm:spPr/>
      <dgm:t>
        <a:bodyPr/>
        <a:lstStyle/>
        <a:p>
          <a:endParaRPr lang="it-IT"/>
        </a:p>
      </dgm:t>
    </dgm:pt>
    <dgm:pt modelId="{3070FAF0-96BA-4BFF-8920-09A67DBFE720}">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1" i="0" dirty="0" smtClean="0">
              <a:solidFill>
                <a:srgbClr val="FF0000"/>
              </a:solidFill>
            </a:rPr>
            <a:t>Art. 13, </a:t>
          </a:r>
          <a:r>
            <a:rPr lang="it-IT" b="0" i="0" dirty="0" smtClean="0">
              <a:solidFill>
                <a:srgbClr val="FF0000"/>
              </a:solidFill>
            </a:rPr>
            <a:t>comma 2:</a:t>
          </a:r>
          <a:r>
            <a:rPr lang="it-IT" b="1" i="0" dirty="0" smtClean="0">
              <a:solidFill>
                <a:srgbClr val="FF0000"/>
              </a:solidFill>
            </a:rPr>
            <a:t> </a:t>
          </a:r>
          <a:r>
            <a:rPr lang="it-IT" b="1" i="0" dirty="0" smtClean="0"/>
            <a:t>- </a:t>
          </a:r>
          <a:r>
            <a:rPr lang="it-IT" b="0" i="0" dirty="0" smtClean="0"/>
            <a:t>stabilisce che e' </a:t>
          </a:r>
          <a:r>
            <a:rPr lang="it-IT" b="0" i="0" dirty="0" smtClean="0">
              <a:solidFill>
                <a:srgbClr val="FF0000"/>
              </a:solidFill>
            </a:rPr>
            <a:t>compito degli Enti Locali delle Unità Sanitarie Locali</a:t>
          </a:r>
          <a:r>
            <a:rPr lang="it-IT" b="0" i="0" dirty="0" smtClean="0"/>
            <a:t>, organizzare gli </a:t>
          </a:r>
          <a:r>
            <a:rPr lang="it-IT" b="0" i="0" dirty="0" smtClean="0">
              <a:solidFill>
                <a:srgbClr val="006600"/>
              </a:solidFill>
            </a:rPr>
            <a:t>asili nido per renderli adeguati alle esigenze dei bambini portatori di handicap, onde permettere gli interventi di recupero, socializzazione</a:t>
          </a:r>
          <a:r>
            <a:rPr lang="it-IT" b="0" i="0" dirty="0" smtClean="0"/>
            <a:t>. E’ compito degli Enti Locali, fornire gli operatori e assistenti specializzati.</a:t>
          </a:r>
          <a:endParaRPr lang="it-IT" b="0" i="0" dirty="0"/>
        </a:p>
      </dgm:t>
    </dgm:pt>
    <dgm:pt modelId="{0D028FF4-0FEB-4DC4-AC11-CD44CE7103A8}" type="parTrans" cxnId="{6239959A-9B99-4890-B5E9-D08D9A59E2F2}">
      <dgm:prSet/>
      <dgm:spPr/>
      <dgm:t>
        <a:bodyPr/>
        <a:lstStyle/>
        <a:p>
          <a:endParaRPr lang="it-IT"/>
        </a:p>
      </dgm:t>
    </dgm:pt>
    <dgm:pt modelId="{29A47565-E18E-4DFD-8F30-1849B1983B53}" type="sibTrans" cxnId="{6239959A-9B99-4890-B5E9-D08D9A59E2F2}">
      <dgm:prSet/>
      <dgm:spPr/>
      <dgm:t>
        <a:bodyPr/>
        <a:lstStyle/>
        <a:p>
          <a:endParaRPr lang="it-IT"/>
        </a:p>
      </dgm:t>
    </dgm:pt>
    <dgm:pt modelId="{6E772773-24CA-4749-A0DF-60209381F83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b="0" i="0" dirty="0"/>
        </a:p>
      </dgm:t>
    </dgm:pt>
    <dgm:pt modelId="{FE379A8E-0924-4F21-A168-3E00360DADBA}" type="parTrans" cxnId="{97732E7A-238E-41BB-BEDF-D2431D8405D9}">
      <dgm:prSet/>
      <dgm:spPr/>
      <dgm:t>
        <a:bodyPr/>
        <a:lstStyle/>
        <a:p>
          <a:endParaRPr lang="it-IT"/>
        </a:p>
      </dgm:t>
    </dgm:pt>
    <dgm:pt modelId="{44CD3086-305A-4905-B115-9A04054E01C3}" type="sibTrans" cxnId="{97732E7A-238E-41BB-BEDF-D2431D8405D9}">
      <dgm:prSet/>
      <dgm:spPr/>
      <dgm:t>
        <a:bodyPr/>
        <a:lstStyle/>
        <a:p>
          <a:endParaRPr lang="it-IT"/>
        </a:p>
      </dgm:t>
    </dgm:pt>
    <dgm:pt modelId="{2B9C257F-8C3B-418A-864F-BCA57C0DDD6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dirty="0" smtClean="0">
              <a:solidFill>
                <a:srgbClr val="FF0000"/>
              </a:solidFill>
            </a:rPr>
            <a:t>comma 1</a:t>
          </a:r>
          <a:r>
            <a:rPr lang="it-IT" dirty="0" smtClean="0"/>
            <a:t> -  viene garantito l'</a:t>
          </a:r>
          <a:r>
            <a:rPr lang="it-IT" dirty="0" smtClean="0">
              <a:solidFill>
                <a:srgbClr val="FF0000"/>
              </a:solidFill>
            </a:rPr>
            <a:t>inserimento negli asili nido</a:t>
          </a:r>
          <a:r>
            <a:rPr lang="it-IT" dirty="0" smtClean="0"/>
            <a:t>;</a:t>
          </a:r>
          <a:endParaRPr lang="it-IT" dirty="0"/>
        </a:p>
      </dgm:t>
    </dgm:pt>
    <dgm:pt modelId="{586859E5-5CB3-42B9-B224-EFB2817C9AD6}" type="parTrans" cxnId="{7B47C992-F102-420C-99E6-6C995CC59FEB}">
      <dgm:prSet/>
      <dgm:spPr/>
      <dgm:t>
        <a:bodyPr/>
        <a:lstStyle/>
        <a:p>
          <a:endParaRPr lang="it-IT"/>
        </a:p>
      </dgm:t>
    </dgm:pt>
    <dgm:pt modelId="{05BC4471-FED8-4FF1-BA3E-70D014E59C64}" type="sibTrans" cxnId="{7B47C992-F102-420C-99E6-6C995CC59FEB}">
      <dgm:prSet/>
      <dgm:spPr/>
      <dgm:t>
        <a:bodyPr/>
        <a:lstStyle/>
        <a:p>
          <a:endParaRPr lang="it-IT"/>
        </a:p>
      </dgm:t>
    </dgm:pt>
    <dgm:pt modelId="{FDB4E742-DF87-4DFD-8C02-5BF7EF8405E4}" type="pres">
      <dgm:prSet presAssocID="{06ED1A72-C978-41E4-BC34-9862418AB02E}" presName="linear" presStyleCnt="0">
        <dgm:presLayoutVars>
          <dgm:dir/>
          <dgm:animLvl val="lvl"/>
          <dgm:resizeHandles val="exact"/>
        </dgm:presLayoutVars>
      </dgm:prSet>
      <dgm:spPr/>
      <dgm:t>
        <a:bodyPr/>
        <a:lstStyle/>
        <a:p>
          <a:endParaRPr lang="it-IT"/>
        </a:p>
      </dgm:t>
    </dgm:pt>
    <dgm:pt modelId="{140021CD-9F0D-4EEB-88C0-11EB21BA4106}" type="pres">
      <dgm:prSet presAssocID="{AC7F41C5-1609-40C9-9522-D562EBBF94A0}" presName="parentLin" presStyleCnt="0"/>
      <dgm:spPr/>
    </dgm:pt>
    <dgm:pt modelId="{3DD6D82A-91B0-4D2F-A73E-B662879839E3}" type="pres">
      <dgm:prSet presAssocID="{AC7F41C5-1609-40C9-9522-D562EBBF94A0}" presName="parentLeftMargin" presStyleLbl="node1" presStyleIdx="0" presStyleCnt="1"/>
      <dgm:spPr/>
      <dgm:t>
        <a:bodyPr/>
        <a:lstStyle/>
        <a:p>
          <a:endParaRPr lang="it-IT"/>
        </a:p>
      </dgm:t>
    </dgm:pt>
    <dgm:pt modelId="{E35FC659-1C43-4B37-971B-2CF69E511DF0}" type="pres">
      <dgm:prSet presAssocID="{AC7F41C5-1609-40C9-9522-D562EBBF94A0}" presName="parentText" presStyleLbl="node1" presStyleIdx="0" presStyleCnt="1">
        <dgm:presLayoutVars>
          <dgm:chMax val="0"/>
          <dgm:bulletEnabled val="1"/>
        </dgm:presLayoutVars>
      </dgm:prSet>
      <dgm:spPr/>
      <dgm:t>
        <a:bodyPr/>
        <a:lstStyle/>
        <a:p>
          <a:endParaRPr lang="it-IT"/>
        </a:p>
      </dgm:t>
    </dgm:pt>
    <dgm:pt modelId="{FC830DF8-AD6A-4497-AC6E-08BE082E9D9D}" type="pres">
      <dgm:prSet presAssocID="{AC7F41C5-1609-40C9-9522-D562EBBF94A0}" presName="negativeSpace" presStyleCnt="0"/>
      <dgm:spPr/>
    </dgm:pt>
    <dgm:pt modelId="{6202895C-0D3B-4928-97C7-64F24511439E}" type="pres">
      <dgm:prSet presAssocID="{AC7F41C5-1609-40C9-9522-D562EBBF94A0}" presName="childText" presStyleLbl="conFgAcc1" presStyleIdx="0" presStyleCnt="1" custLinFactNeighborY="50578">
        <dgm:presLayoutVars>
          <dgm:bulletEnabled val="1"/>
        </dgm:presLayoutVars>
      </dgm:prSet>
      <dgm:spPr/>
      <dgm:t>
        <a:bodyPr/>
        <a:lstStyle/>
        <a:p>
          <a:endParaRPr lang="it-IT"/>
        </a:p>
      </dgm:t>
    </dgm:pt>
  </dgm:ptLst>
  <dgm:cxnLst>
    <dgm:cxn modelId="{6A801373-C07F-48DB-870D-A4E3797AFD02}" type="presOf" srcId="{AC7F41C5-1609-40C9-9522-D562EBBF94A0}" destId="{3DD6D82A-91B0-4D2F-A73E-B662879839E3}" srcOrd="0" destOrd="0" presId="urn:microsoft.com/office/officeart/2005/8/layout/list1"/>
    <dgm:cxn modelId="{9B2D00C5-2E93-4DAE-95F8-3D736551D5F3}" srcId="{AC7F41C5-1609-40C9-9522-D562EBBF94A0}" destId="{23F4D28F-1A3A-4C3E-A2F8-ADAA6FA15D8E}" srcOrd="2" destOrd="0" parTransId="{99EB30E7-D299-46E3-BE03-388EED12DACA}" sibTransId="{BB7275B9-75A4-4310-AA94-BBEE9C771AB8}"/>
    <dgm:cxn modelId="{CA8568EF-9AD4-42C0-BE14-CF2FA49E0027}" type="presOf" srcId="{37414A8F-851F-47EB-9E86-4A88F19F0196}" destId="{6202895C-0D3B-4928-97C7-64F24511439E}" srcOrd="0" destOrd="0" presId="urn:microsoft.com/office/officeart/2005/8/layout/list1"/>
    <dgm:cxn modelId="{A9ED6C16-8ED8-4C5C-B245-751E6A2F5986}" type="presOf" srcId="{A66D3C40-12DB-4F67-872C-F9B147819FE0}" destId="{6202895C-0D3B-4928-97C7-64F24511439E}" srcOrd="0" destOrd="3" presId="urn:microsoft.com/office/officeart/2005/8/layout/list1"/>
    <dgm:cxn modelId="{85FF505B-72DA-4184-A43D-BE91263FF4A4}" type="presOf" srcId="{6E772773-24CA-4749-A0DF-60209381F833}" destId="{6202895C-0D3B-4928-97C7-64F24511439E}" srcOrd="0" destOrd="7" presId="urn:microsoft.com/office/officeart/2005/8/layout/list1"/>
    <dgm:cxn modelId="{5A3B377D-3C35-4BAF-A47A-337CD9D2CBA8}" type="presOf" srcId="{41EDC6E1-DEEA-458C-AA40-01472B545A1D}" destId="{6202895C-0D3B-4928-97C7-64F24511439E}" srcOrd="0" destOrd="4" presId="urn:microsoft.com/office/officeart/2005/8/layout/list1"/>
    <dgm:cxn modelId="{054D88B0-9D55-41CD-8910-E271733FEFF1}" type="presOf" srcId="{2B9C257F-8C3B-418A-864F-BCA57C0DDD66}" destId="{6202895C-0D3B-4928-97C7-64F24511439E}" srcOrd="0" destOrd="1" presId="urn:microsoft.com/office/officeart/2005/8/layout/list1"/>
    <dgm:cxn modelId="{6239959A-9B99-4890-B5E9-D08D9A59E2F2}" srcId="{AC7F41C5-1609-40C9-9522-D562EBBF94A0}" destId="{3070FAF0-96BA-4BFF-8920-09A67DBFE720}" srcOrd="6" destOrd="0" parTransId="{0D028FF4-0FEB-4DC4-AC11-CD44CE7103A8}" sibTransId="{29A47565-E18E-4DFD-8F30-1849B1983B53}"/>
    <dgm:cxn modelId="{C0FD161D-94B1-4406-ACFF-1E3901A1549F}" srcId="{AC7F41C5-1609-40C9-9522-D562EBBF94A0}" destId="{37414A8F-851F-47EB-9E86-4A88F19F0196}" srcOrd="0" destOrd="0" parTransId="{D6D64FAD-76AA-4FA3-B7ED-83E662005139}" sibTransId="{B9020EA1-FD30-4E29-A8D1-1C9B81EB4FD5}"/>
    <dgm:cxn modelId="{49DC7A13-344C-439A-8DFD-2650902D9F06}" srcId="{AC7F41C5-1609-40C9-9522-D562EBBF94A0}" destId="{9B915599-7792-401E-957F-7FF8D0342123}" srcOrd="5" destOrd="0" parTransId="{4A6E3A01-8A5F-4ECB-B711-9CE46FBE23D9}" sibTransId="{2541249E-CFFE-4D3C-8595-5C01B6A692FD}"/>
    <dgm:cxn modelId="{97732E7A-238E-41BB-BEDF-D2431D8405D9}" srcId="{AC7F41C5-1609-40C9-9522-D562EBBF94A0}" destId="{6E772773-24CA-4749-A0DF-60209381F833}" srcOrd="7" destOrd="0" parTransId="{FE379A8E-0924-4F21-A168-3E00360DADBA}" sibTransId="{44CD3086-305A-4905-B115-9A04054E01C3}"/>
    <dgm:cxn modelId="{8E3713B6-46FF-45B5-9430-E02D70980151}" srcId="{AC7F41C5-1609-40C9-9522-D562EBBF94A0}" destId="{A66D3C40-12DB-4F67-872C-F9B147819FE0}" srcOrd="3" destOrd="0" parTransId="{3BFC6BBB-7ECD-487D-891A-2F1D74CF437B}" sibTransId="{288AA6DA-C21F-4F6E-A7B6-AF72C940B71E}"/>
    <dgm:cxn modelId="{9D52375E-FBCB-4585-8ED6-240B8F214A8E}" srcId="{06ED1A72-C978-41E4-BC34-9862418AB02E}" destId="{AC7F41C5-1609-40C9-9522-D562EBBF94A0}" srcOrd="0" destOrd="0" parTransId="{8583F0D1-DC67-47C4-85B1-49E918B52B72}" sibTransId="{52E757EE-E4D3-4C78-9BCA-E2F67ABC1A11}"/>
    <dgm:cxn modelId="{382DEE4D-F925-415E-B57E-A9C6CF37DDA8}" srcId="{AC7F41C5-1609-40C9-9522-D562EBBF94A0}" destId="{41EDC6E1-DEEA-458C-AA40-01472B545A1D}" srcOrd="4" destOrd="0" parTransId="{301A16E4-2881-4A50-9BCA-809060E1FF57}" sibTransId="{13E6D161-3065-42C1-98BA-2BBE492561E7}"/>
    <dgm:cxn modelId="{7B47C992-F102-420C-99E6-6C995CC59FEB}" srcId="{AC7F41C5-1609-40C9-9522-D562EBBF94A0}" destId="{2B9C257F-8C3B-418A-864F-BCA57C0DDD66}" srcOrd="1" destOrd="0" parTransId="{586859E5-5CB3-42B9-B224-EFB2817C9AD6}" sibTransId="{05BC4471-FED8-4FF1-BA3E-70D014E59C64}"/>
    <dgm:cxn modelId="{EEF9389A-4C32-4CBF-B13A-A9D8A44B5B51}" type="presOf" srcId="{AC7F41C5-1609-40C9-9522-D562EBBF94A0}" destId="{E35FC659-1C43-4B37-971B-2CF69E511DF0}" srcOrd="1" destOrd="0" presId="urn:microsoft.com/office/officeart/2005/8/layout/list1"/>
    <dgm:cxn modelId="{EB809C23-3FAB-4712-A407-7153F877F789}" type="presOf" srcId="{23F4D28F-1A3A-4C3E-A2F8-ADAA6FA15D8E}" destId="{6202895C-0D3B-4928-97C7-64F24511439E}" srcOrd="0" destOrd="2" presId="urn:microsoft.com/office/officeart/2005/8/layout/list1"/>
    <dgm:cxn modelId="{38E48062-A6EB-4A01-913D-087013429D4C}" type="presOf" srcId="{9B915599-7792-401E-957F-7FF8D0342123}" destId="{6202895C-0D3B-4928-97C7-64F24511439E}" srcOrd="0" destOrd="5" presId="urn:microsoft.com/office/officeart/2005/8/layout/list1"/>
    <dgm:cxn modelId="{B9CC8176-F90D-46A3-871C-6FBE9F1F19EE}" type="presOf" srcId="{3070FAF0-96BA-4BFF-8920-09A67DBFE720}" destId="{6202895C-0D3B-4928-97C7-64F24511439E}" srcOrd="0" destOrd="6" presId="urn:microsoft.com/office/officeart/2005/8/layout/list1"/>
    <dgm:cxn modelId="{BA16B509-6D67-4F0D-8824-91BEC27D8946}" type="presOf" srcId="{06ED1A72-C978-41E4-BC34-9862418AB02E}" destId="{FDB4E742-DF87-4DFD-8C02-5BF7EF8405E4}" srcOrd="0" destOrd="0" presId="urn:microsoft.com/office/officeart/2005/8/layout/list1"/>
    <dgm:cxn modelId="{C8FB578F-622D-439D-A880-5048EEB647A4}" type="presParOf" srcId="{FDB4E742-DF87-4DFD-8C02-5BF7EF8405E4}" destId="{140021CD-9F0D-4EEB-88C0-11EB21BA4106}" srcOrd="0" destOrd="0" presId="urn:microsoft.com/office/officeart/2005/8/layout/list1"/>
    <dgm:cxn modelId="{B762F7D6-4E06-460F-BFBA-6178357052BD}" type="presParOf" srcId="{140021CD-9F0D-4EEB-88C0-11EB21BA4106}" destId="{3DD6D82A-91B0-4D2F-A73E-B662879839E3}" srcOrd="0" destOrd="0" presId="urn:microsoft.com/office/officeart/2005/8/layout/list1"/>
    <dgm:cxn modelId="{E7253CF5-8A6C-43CE-B64B-6EA3F7EDFAAF}" type="presParOf" srcId="{140021CD-9F0D-4EEB-88C0-11EB21BA4106}" destId="{E35FC659-1C43-4B37-971B-2CF69E511DF0}" srcOrd="1" destOrd="0" presId="urn:microsoft.com/office/officeart/2005/8/layout/list1"/>
    <dgm:cxn modelId="{28C5C582-9D59-4819-AF75-E99F8AD282F9}" type="presParOf" srcId="{FDB4E742-DF87-4DFD-8C02-5BF7EF8405E4}" destId="{FC830DF8-AD6A-4497-AC6E-08BE082E9D9D}" srcOrd="1" destOrd="0" presId="urn:microsoft.com/office/officeart/2005/8/layout/list1"/>
    <dgm:cxn modelId="{5A251708-FD17-453F-897F-845CF7A484FB}" type="presParOf" srcId="{FDB4E742-DF87-4DFD-8C02-5BF7EF8405E4}" destId="{6202895C-0D3B-4928-97C7-64F24511439E}" srcOrd="2"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F94D6BEB-8D6B-4D08-B793-CFEC9719FD67}" type="doc">
      <dgm:prSet loTypeId="urn:microsoft.com/office/officeart/2005/8/layout/list1" loCatId="list" qsTypeId="urn:microsoft.com/office/officeart/2005/8/quickstyle/simple1" qsCatId="simple" csTypeId="urn:microsoft.com/office/officeart/2005/8/colors/colorful2" csCatId="colorful" phldr="1"/>
      <dgm:spPr>
        <a:scene3d>
          <a:camera prst="orthographicFront">
            <a:rot lat="0" lon="0" rev="0"/>
          </a:camera>
          <a:lightRig rig="glow" dir="t">
            <a:rot lat="0" lon="0" rev="4800000"/>
          </a:lightRig>
        </a:scene3d>
      </dgm:spPr>
      <dgm:t>
        <a:bodyPr/>
        <a:lstStyle/>
        <a:p>
          <a:endParaRPr lang="it-IT"/>
        </a:p>
      </dgm:t>
    </dgm:pt>
    <dgm:pt modelId="{E5666611-E563-49A4-9595-958162F88334}">
      <dgm:prSet phldrT="[Tes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1" dirty="0" smtClean="0"/>
            <a:t>LEGGE n. 170 del 2010</a:t>
          </a:r>
          <a:endParaRPr lang="it-IT" dirty="0"/>
        </a:p>
      </dgm:t>
    </dgm:pt>
    <dgm:pt modelId="{749460CD-9560-41DF-A36E-BD795ECF3FB9}" type="parTrans" cxnId="{2A87123E-6C01-4B53-A96D-D96A335C6B42}">
      <dgm:prSet/>
      <dgm:spPr/>
      <dgm:t>
        <a:bodyPr/>
        <a:lstStyle/>
        <a:p>
          <a:endParaRPr lang="it-IT"/>
        </a:p>
      </dgm:t>
    </dgm:pt>
    <dgm:pt modelId="{FD79F47B-C379-4CEB-8E2F-B62534079200}" type="sibTrans" cxnId="{2A87123E-6C01-4B53-A96D-D96A335C6B42}">
      <dgm:prSet/>
      <dgm:spPr/>
      <dgm:t>
        <a:bodyPr/>
        <a:lstStyle/>
        <a:p>
          <a:endParaRPr lang="it-IT"/>
        </a:p>
      </dgm:t>
    </dgm:pt>
    <dgm:pt modelId="{FC7C75E7-A335-4A10-B73B-FB524C01156B}">
      <dgm:prSet phldrT="[Tes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1" dirty="0" smtClean="0"/>
            <a:t>C.M. n.2 del 2010</a:t>
          </a:r>
          <a:endParaRPr lang="it-IT" dirty="0"/>
        </a:p>
      </dgm:t>
    </dgm:pt>
    <dgm:pt modelId="{A4780352-54DF-428A-9AA6-958E1CC28E88}" type="parTrans" cxnId="{06802F59-A03F-4963-8F84-3F95A6C04DAC}">
      <dgm:prSet/>
      <dgm:spPr/>
      <dgm:t>
        <a:bodyPr/>
        <a:lstStyle/>
        <a:p>
          <a:endParaRPr lang="it-IT"/>
        </a:p>
      </dgm:t>
    </dgm:pt>
    <dgm:pt modelId="{A5AA607B-6B31-4DD4-8152-1299A7E5DAD9}" type="sibTrans" cxnId="{06802F59-A03F-4963-8F84-3F95A6C04DAC}">
      <dgm:prSet/>
      <dgm:spPr/>
      <dgm:t>
        <a:bodyPr/>
        <a:lstStyle/>
        <a:p>
          <a:endParaRPr lang="it-IT"/>
        </a:p>
      </dgm:t>
    </dgm:pt>
    <dgm:pt modelId="{C696069C-E621-4A1B-974F-6698B6EF6591}">
      <dgm:prSet phldrT="[Tes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1" i="0" dirty="0" smtClean="0"/>
            <a:t>C.M. n. 67 del 2011</a:t>
          </a:r>
          <a:endParaRPr lang="it-IT" dirty="0"/>
        </a:p>
      </dgm:t>
    </dgm:pt>
    <dgm:pt modelId="{0F433C98-813F-4B72-BF0C-9373AB83E585}" type="parTrans" cxnId="{29C63099-7521-48C1-90BD-1B3454EFA374}">
      <dgm:prSet/>
      <dgm:spPr/>
      <dgm:t>
        <a:bodyPr/>
        <a:lstStyle/>
        <a:p>
          <a:endParaRPr lang="it-IT"/>
        </a:p>
      </dgm:t>
    </dgm:pt>
    <dgm:pt modelId="{CC543BB7-8701-4F16-AEF3-010C85F697D4}" type="sibTrans" cxnId="{29C63099-7521-48C1-90BD-1B3454EFA374}">
      <dgm:prSet/>
      <dgm:spPr/>
      <dgm:t>
        <a:bodyPr/>
        <a:lstStyle/>
        <a:p>
          <a:endParaRPr lang="it-IT"/>
        </a:p>
      </dgm:t>
    </dgm:pt>
    <dgm:pt modelId="{DB1BCF08-837D-4F32-8AD3-08F450DE40B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1" dirty="0" smtClean="0"/>
            <a:t>C.M. n. 8 del 2013</a:t>
          </a:r>
          <a:endParaRPr lang="it-IT" b="1" dirty="0"/>
        </a:p>
      </dgm:t>
    </dgm:pt>
    <dgm:pt modelId="{AFBE300A-C42A-4978-852C-FD4B4B37D06B}" type="parTrans" cxnId="{6A46EB85-A40C-427C-99D1-B07462D3E6A2}">
      <dgm:prSet/>
      <dgm:spPr/>
      <dgm:t>
        <a:bodyPr/>
        <a:lstStyle/>
        <a:p>
          <a:endParaRPr lang="it-IT"/>
        </a:p>
      </dgm:t>
    </dgm:pt>
    <dgm:pt modelId="{30AB1AB5-E081-48A2-AD05-7A1CB0E120B4}" type="sibTrans" cxnId="{6A46EB85-A40C-427C-99D1-B07462D3E6A2}">
      <dgm:prSet/>
      <dgm:spPr/>
      <dgm:t>
        <a:bodyPr/>
        <a:lstStyle/>
        <a:p>
          <a:endParaRPr lang="it-IT"/>
        </a:p>
      </dgm:t>
    </dgm:pt>
    <dgm:pt modelId="{4D2B6254-7011-4D84-BCBE-293021122DD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0" i="0" dirty="0" smtClean="0"/>
            <a:t>Norme in materia di </a:t>
          </a:r>
          <a:r>
            <a:rPr lang="it-IT" b="0" i="0" dirty="0" smtClean="0">
              <a:solidFill>
                <a:srgbClr val="FF0000"/>
              </a:solidFill>
            </a:rPr>
            <a:t>disturbi specifici di apprendimento </a:t>
          </a:r>
          <a:r>
            <a:rPr lang="it-IT" b="0" i="0" dirty="0" smtClean="0"/>
            <a:t>in ambito scolastico.</a:t>
          </a:r>
          <a:endParaRPr lang="it-IT" dirty="0"/>
        </a:p>
      </dgm:t>
    </dgm:pt>
    <dgm:pt modelId="{5C176AA0-CA4E-4602-B4C8-BB067FC17CC1}" type="parTrans" cxnId="{638AC3FD-3B0B-4BE6-9B58-FC377F631FB1}">
      <dgm:prSet/>
      <dgm:spPr/>
      <dgm:t>
        <a:bodyPr/>
        <a:lstStyle/>
        <a:p>
          <a:endParaRPr lang="it-IT"/>
        </a:p>
      </dgm:t>
    </dgm:pt>
    <dgm:pt modelId="{4C1D32B1-EDFC-47B2-B3C7-3E8EDB419F29}" type="sibTrans" cxnId="{638AC3FD-3B0B-4BE6-9B58-FC377F631FB1}">
      <dgm:prSet/>
      <dgm:spPr/>
      <dgm:t>
        <a:bodyPr/>
        <a:lstStyle/>
        <a:p>
          <a:endParaRPr lang="it-IT"/>
        </a:p>
      </dgm:t>
    </dgm:pt>
    <dgm:pt modelId="{B5B5712C-89E5-48B8-BDB7-E1179E53AC0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dirty="0" smtClean="0"/>
            <a:t>Indicazioni e raccomandazioni per l’</a:t>
          </a:r>
          <a:r>
            <a:rPr lang="it-IT" dirty="0" smtClean="0">
              <a:solidFill>
                <a:srgbClr val="FF0000"/>
              </a:solidFill>
            </a:rPr>
            <a:t>integrazione di alunni con cittadinanza non italiana</a:t>
          </a:r>
          <a:r>
            <a:rPr lang="it-IT" dirty="0" smtClean="0"/>
            <a:t>. </a:t>
          </a:r>
          <a:endParaRPr lang="it-IT" dirty="0"/>
        </a:p>
      </dgm:t>
    </dgm:pt>
    <dgm:pt modelId="{C2BE3709-70DA-4F50-A04E-42C04F9A00D9}" type="parTrans" cxnId="{4B66EC75-EF40-41F1-BEDE-0050EE7B5F7D}">
      <dgm:prSet/>
      <dgm:spPr/>
      <dgm:t>
        <a:bodyPr/>
        <a:lstStyle/>
        <a:p>
          <a:endParaRPr lang="it-IT"/>
        </a:p>
      </dgm:t>
    </dgm:pt>
    <dgm:pt modelId="{2E14509C-B628-427D-80BA-597D2C5684DD}" type="sibTrans" cxnId="{4B66EC75-EF40-41F1-BEDE-0050EE7B5F7D}">
      <dgm:prSet/>
      <dgm:spPr/>
      <dgm:t>
        <a:bodyPr/>
        <a:lstStyle/>
        <a:p>
          <a:endParaRPr lang="it-IT"/>
        </a:p>
      </dgm:t>
    </dgm:pt>
    <dgm:pt modelId="{68170A30-0059-4F90-B16C-5A6634682812}">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0" i="0" dirty="0" smtClean="0"/>
            <a:t>Criteri di </a:t>
          </a:r>
          <a:r>
            <a:rPr lang="it-IT" b="0" i="0" dirty="0" smtClean="0">
              <a:solidFill>
                <a:srgbClr val="FF0000"/>
              </a:solidFill>
            </a:rPr>
            <a:t>attribuzione delle risorse per le scuole collocate in aree a rischio</a:t>
          </a:r>
          <a:r>
            <a:rPr lang="it-IT" b="0" i="0" dirty="0" smtClean="0"/>
            <a:t> , con forte processo immigratorio e contro la dispersione scolastica.</a:t>
          </a:r>
          <a:endParaRPr lang="it-IT" b="0" dirty="0"/>
        </a:p>
      </dgm:t>
    </dgm:pt>
    <dgm:pt modelId="{EC78FC83-C57C-45D2-9C6B-65DE3A4A10A5}" type="parTrans" cxnId="{FD929330-388D-4F17-BFE5-F2480A41564E}">
      <dgm:prSet/>
      <dgm:spPr/>
      <dgm:t>
        <a:bodyPr/>
        <a:lstStyle/>
        <a:p>
          <a:endParaRPr lang="it-IT"/>
        </a:p>
      </dgm:t>
    </dgm:pt>
    <dgm:pt modelId="{6B5BD5DB-AD2C-4814-810A-F38E37AD7C45}" type="sibTrans" cxnId="{FD929330-388D-4F17-BFE5-F2480A41564E}">
      <dgm:prSet/>
      <dgm:spPr/>
      <dgm:t>
        <a:bodyPr/>
        <a:lstStyle/>
        <a:p>
          <a:endParaRPr lang="it-IT"/>
        </a:p>
      </dgm:t>
    </dgm:pt>
    <dgm:pt modelId="{24294135-0F74-4AF3-B702-1DE47A0FB2F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0" i="0" dirty="0" smtClean="0"/>
            <a:t>“</a:t>
          </a:r>
          <a:r>
            <a:rPr lang="it-IT" b="0" i="0" dirty="0" smtClean="0">
              <a:solidFill>
                <a:srgbClr val="FF0000"/>
              </a:solidFill>
            </a:rPr>
            <a:t>Strumenti d’intervento per alunni con bisogni educativi speciali</a:t>
          </a:r>
          <a:r>
            <a:rPr lang="it-IT" b="0" i="0" dirty="0" smtClean="0"/>
            <a:t> e organizzazione territoriale per l’inclusione scolastica”. Indicazioni operative.</a:t>
          </a:r>
          <a:endParaRPr lang="it-IT" dirty="0"/>
        </a:p>
      </dgm:t>
    </dgm:pt>
    <dgm:pt modelId="{4A099B3C-469D-4BD2-8D62-C68B9247FCB1}" type="parTrans" cxnId="{E12B88EA-6F79-496E-A207-286AB34289CB}">
      <dgm:prSet/>
      <dgm:spPr/>
      <dgm:t>
        <a:bodyPr/>
        <a:lstStyle/>
        <a:p>
          <a:endParaRPr lang="it-IT"/>
        </a:p>
      </dgm:t>
    </dgm:pt>
    <dgm:pt modelId="{624CE960-D10D-4BAD-BBC2-654F86BA913D}" type="sibTrans" cxnId="{E12B88EA-6F79-496E-A207-286AB34289CB}">
      <dgm:prSet/>
      <dgm:spPr/>
      <dgm:t>
        <a:bodyPr/>
        <a:lstStyle/>
        <a:p>
          <a:endParaRPr lang="it-IT"/>
        </a:p>
      </dgm:t>
    </dgm:pt>
    <dgm:pt modelId="{333E50E3-8B3C-45E4-8F39-31EBDD6F5BE2}" type="pres">
      <dgm:prSet presAssocID="{F94D6BEB-8D6B-4D08-B793-CFEC9719FD67}" presName="linear" presStyleCnt="0">
        <dgm:presLayoutVars>
          <dgm:dir/>
          <dgm:animLvl val="lvl"/>
          <dgm:resizeHandles val="exact"/>
        </dgm:presLayoutVars>
      </dgm:prSet>
      <dgm:spPr/>
      <dgm:t>
        <a:bodyPr/>
        <a:lstStyle/>
        <a:p>
          <a:endParaRPr lang="it-IT"/>
        </a:p>
      </dgm:t>
    </dgm:pt>
    <dgm:pt modelId="{65A7D560-772D-404B-9F3C-605F2049617C}" type="pres">
      <dgm:prSet presAssocID="{E5666611-E563-49A4-9595-958162F88334}"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4ED2BC5A-7611-43E9-8724-8ED4490AB6A1}" type="pres">
      <dgm:prSet presAssocID="{E5666611-E563-49A4-9595-958162F88334}" presName="parentLeftMargin" presStyleLbl="node1" presStyleIdx="0" presStyleCnt="4"/>
      <dgm:spPr/>
      <dgm:t>
        <a:bodyPr/>
        <a:lstStyle/>
        <a:p>
          <a:endParaRPr lang="it-IT"/>
        </a:p>
      </dgm:t>
    </dgm:pt>
    <dgm:pt modelId="{3F8005BB-C92E-43A4-A2D2-D9D6198D59DB}" type="pres">
      <dgm:prSet presAssocID="{E5666611-E563-49A4-9595-958162F88334}" presName="parentText" presStyleLbl="node1" presStyleIdx="0" presStyleCnt="4" custScaleY="127869">
        <dgm:presLayoutVars>
          <dgm:chMax val="0"/>
          <dgm:bulletEnabled val="1"/>
        </dgm:presLayoutVars>
      </dgm:prSet>
      <dgm:spPr/>
      <dgm:t>
        <a:bodyPr/>
        <a:lstStyle/>
        <a:p>
          <a:endParaRPr lang="it-IT"/>
        </a:p>
      </dgm:t>
    </dgm:pt>
    <dgm:pt modelId="{E9A7F6F1-33B0-4B03-A2A0-726B1EC91368}" type="pres">
      <dgm:prSet presAssocID="{E5666611-E563-49A4-9595-958162F88334}"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2946DD39-65AF-4964-92D2-DA611D685037}" type="pres">
      <dgm:prSet presAssocID="{E5666611-E563-49A4-9595-958162F88334}" presName="childText" presStyleLbl="conFgAcc1" presStyleIdx="0" presStyleCnt="4">
        <dgm:presLayoutVars>
          <dgm:bulletEnabled val="1"/>
        </dgm:presLayoutVars>
      </dgm:prSet>
      <dgm:spPr/>
      <dgm:t>
        <a:bodyPr/>
        <a:lstStyle/>
        <a:p>
          <a:endParaRPr lang="it-IT"/>
        </a:p>
      </dgm:t>
    </dgm:pt>
    <dgm:pt modelId="{3291FC7B-6428-4034-942A-93D4C77EB8E9}" type="pres">
      <dgm:prSet presAssocID="{FD79F47B-C379-4CEB-8E2F-B62534079200}" presName="spaceBetweenRectangl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0BCF0435-5AE3-4BAD-B76F-2A4B347815CA}" type="pres">
      <dgm:prSet presAssocID="{FC7C75E7-A335-4A10-B73B-FB524C01156B}"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813B9FCF-0C64-4D73-9352-07DD87B467C1}" type="pres">
      <dgm:prSet presAssocID="{FC7C75E7-A335-4A10-B73B-FB524C01156B}" presName="parentLeftMargin" presStyleLbl="node1" presStyleIdx="0" presStyleCnt="4"/>
      <dgm:spPr/>
      <dgm:t>
        <a:bodyPr/>
        <a:lstStyle/>
        <a:p>
          <a:endParaRPr lang="it-IT"/>
        </a:p>
      </dgm:t>
    </dgm:pt>
    <dgm:pt modelId="{D767B2D3-9340-4A3E-BFA6-9FD3B82B0252}" type="pres">
      <dgm:prSet presAssocID="{FC7C75E7-A335-4A10-B73B-FB524C01156B}" presName="parentText" presStyleLbl="node1" presStyleIdx="1" presStyleCnt="4" custScaleY="134388">
        <dgm:presLayoutVars>
          <dgm:chMax val="0"/>
          <dgm:bulletEnabled val="1"/>
        </dgm:presLayoutVars>
      </dgm:prSet>
      <dgm:spPr/>
      <dgm:t>
        <a:bodyPr/>
        <a:lstStyle/>
        <a:p>
          <a:endParaRPr lang="it-IT"/>
        </a:p>
      </dgm:t>
    </dgm:pt>
    <dgm:pt modelId="{3582144C-B9E6-49FC-8EF4-1B923A8514A2}" type="pres">
      <dgm:prSet presAssocID="{FC7C75E7-A335-4A10-B73B-FB524C01156B}"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8494655C-B3BA-4109-83C8-B6F7A8EE7B0C}" type="pres">
      <dgm:prSet presAssocID="{FC7C75E7-A335-4A10-B73B-FB524C01156B}" presName="childText" presStyleLbl="conFgAcc1" presStyleIdx="1" presStyleCnt="4">
        <dgm:presLayoutVars>
          <dgm:bulletEnabled val="1"/>
        </dgm:presLayoutVars>
      </dgm:prSet>
      <dgm:spPr/>
      <dgm:t>
        <a:bodyPr/>
        <a:lstStyle/>
        <a:p>
          <a:endParaRPr lang="it-IT"/>
        </a:p>
      </dgm:t>
    </dgm:pt>
    <dgm:pt modelId="{B9A9F3B1-A60D-4EE3-8D08-C8395E66CEBC}" type="pres">
      <dgm:prSet presAssocID="{A5AA607B-6B31-4DD4-8152-1299A7E5DAD9}" presName="spaceBetweenRectangl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14CCBD02-1A7C-428E-9D3C-4B758B9E4301}" type="pres">
      <dgm:prSet presAssocID="{C696069C-E621-4A1B-974F-6698B6EF6591}"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D1B7F424-DCA5-4BAF-B0B0-97CDBB7E159B}" type="pres">
      <dgm:prSet presAssocID="{C696069C-E621-4A1B-974F-6698B6EF6591}" presName="parentLeftMargin" presStyleLbl="node1" presStyleIdx="1" presStyleCnt="4"/>
      <dgm:spPr/>
      <dgm:t>
        <a:bodyPr/>
        <a:lstStyle/>
        <a:p>
          <a:endParaRPr lang="it-IT"/>
        </a:p>
      </dgm:t>
    </dgm:pt>
    <dgm:pt modelId="{222A146B-2C92-4557-B859-DB21C37CD983}" type="pres">
      <dgm:prSet presAssocID="{C696069C-E621-4A1B-974F-6698B6EF6591}" presName="parentText" presStyleLbl="node1" presStyleIdx="2" presStyleCnt="4" custScaleY="134436">
        <dgm:presLayoutVars>
          <dgm:chMax val="0"/>
          <dgm:bulletEnabled val="1"/>
        </dgm:presLayoutVars>
      </dgm:prSet>
      <dgm:spPr/>
      <dgm:t>
        <a:bodyPr/>
        <a:lstStyle/>
        <a:p>
          <a:endParaRPr lang="it-IT"/>
        </a:p>
      </dgm:t>
    </dgm:pt>
    <dgm:pt modelId="{25D15A62-D481-411B-9E42-CA424C7C6EF2}" type="pres">
      <dgm:prSet presAssocID="{C696069C-E621-4A1B-974F-6698B6EF6591}"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E8AC7838-ABE2-4DB2-B0D4-870B67753A88}" type="pres">
      <dgm:prSet presAssocID="{C696069C-E621-4A1B-974F-6698B6EF6591}" presName="childText" presStyleLbl="conFgAcc1" presStyleIdx="2" presStyleCnt="4">
        <dgm:presLayoutVars>
          <dgm:bulletEnabled val="1"/>
        </dgm:presLayoutVars>
      </dgm:prSet>
      <dgm:spPr/>
      <dgm:t>
        <a:bodyPr/>
        <a:lstStyle/>
        <a:p>
          <a:endParaRPr lang="it-IT"/>
        </a:p>
      </dgm:t>
    </dgm:pt>
    <dgm:pt modelId="{A036A670-0D44-45B7-BA24-CC958FA391B8}" type="pres">
      <dgm:prSet presAssocID="{CC543BB7-8701-4F16-AEF3-010C85F697D4}" presName="spaceBetweenRectangl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BAF7DD09-F10D-4423-AB8A-BB83BC549F6F}" type="pres">
      <dgm:prSet presAssocID="{DB1BCF08-837D-4F32-8AD3-08F450DE40B1}"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99124A05-587E-41CA-A8F6-57809CE25354}" type="pres">
      <dgm:prSet presAssocID="{DB1BCF08-837D-4F32-8AD3-08F450DE40B1}" presName="parentLeftMargin" presStyleLbl="node1" presStyleIdx="2" presStyleCnt="4"/>
      <dgm:spPr/>
      <dgm:t>
        <a:bodyPr/>
        <a:lstStyle/>
        <a:p>
          <a:endParaRPr lang="it-IT"/>
        </a:p>
      </dgm:t>
    </dgm:pt>
    <dgm:pt modelId="{F231D8C0-DD54-44F3-A38B-3248D4A19377}" type="pres">
      <dgm:prSet presAssocID="{DB1BCF08-837D-4F32-8AD3-08F450DE40B1}" presName="parentText" presStyleLbl="node1" presStyleIdx="3" presStyleCnt="4" custScaleY="134436">
        <dgm:presLayoutVars>
          <dgm:chMax val="0"/>
          <dgm:bulletEnabled val="1"/>
        </dgm:presLayoutVars>
      </dgm:prSet>
      <dgm:spPr/>
      <dgm:t>
        <a:bodyPr/>
        <a:lstStyle/>
        <a:p>
          <a:endParaRPr lang="it-IT"/>
        </a:p>
      </dgm:t>
    </dgm:pt>
    <dgm:pt modelId="{F5923190-052E-4A48-9183-A1738EB8D7BA}" type="pres">
      <dgm:prSet presAssocID="{DB1BCF08-837D-4F32-8AD3-08F450DE40B1}"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77F34562-9A95-42FA-8AE0-0CE41BB1D751}" type="pres">
      <dgm:prSet presAssocID="{DB1BCF08-837D-4F32-8AD3-08F450DE40B1}" presName="childText" presStyleLbl="conFgAcc1" presStyleIdx="3" presStyleCnt="4">
        <dgm:presLayoutVars>
          <dgm:bulletEnabled val="1"/>
        </dgm:presLayoutVars>
      </dgm:prSet>
      <dgm:spPr/>
      <dgm:t>
        <a:bodyPr/>
        <a:lstStyle/>
        <a:p>
          <a:endParaRPr lang="it-IT"/>
        </a:p>
      </dgm:t>
    </dgm:pt>
  </dgm:ptLst>
  <dgm:cxnLst>
    <dgm:cxn modelId="{4B66EC75-EF40-41F1-BEDE-0050EE7B5F7D}" srcId="{FC7C75E7-A335-4A10-B73B-FB524C01156B}" destId="{B5B5712C-89E5-48B8-BDB7-E1179E53AC01}" srcOrd="0" destOrd="0" parTransId="{C2BE3709-70DA-4F50-A04E-42C04F9A00D9}" sibTransId="{2E14509C-B628-427D-80BA-597D2C5684DD}"/>
    <dgm:cxn modelId="{0D385F8F-81BF-4261-9D65-771534FDF2A2}" type="presOf" srcId="{C696069C-E621-4A1B-974F-6698B6EF6591}" destId="{D1B7F424-DCA5-4BAF-B0B0-97CDBB7E159B}" srcOrd="0" destOrd="0" presId="urn:microsoft.com/office/officeart/2005/8/layout/list1"/>
    <dgm:cxn modelId="{972877AC-A666-443D-B047-13D9E0B74D62}" type="presOf" srcId="{C696069C-E621-4A1B-974F-6698B6EF6591}" destId="{222A146B-2C92-4557-B859-DB21C37CD983}" srcOrd="1" destOrd="0" presId="urn:microsoft.com/office/officeart/2005/8/layout/list1"/>
    <dgm:cxn modelId="{E12B88EA-6F79-496E-A207-286AB34289CB}" srcId="{DB1BCF08-837D-4F32-8AD3-08F450DE40B1}" destId="{24294135-0F74-4AF3-B702-1DE47A0FB2F6}" srcOrd="0" destOrd="0" parTransId="{4A099B3C-469D-4BD2-8D62-C68B9247FCB1}" sibTransId="{624CE960-D10D-4BAD-BBC2-654F86BA913D}"/>
    <dgm:cxn modelId="{13E370E6-8ACC-4665-82D5-42A6E66C4E43}" type="presOf" srcId="{24294135-0F74-4AF3-B702-1DE47A0FB2F6}" destId="{77F34562-9A95-42FA-8AE0-0CE41BB1D751}" srcOrd="0" destOrd="0" presId="urn:microsoft.com/office/officeart/2005/8/layout/list1"/>
    <dgm:cxn modelId="{2A87123E-6C01-4B53-A96D-D96A335C6B42}" srcId="{F94D6BEB-8D6B-4D08-B793-CFEC9719FD67}" destId="{E5666611-E563-49A4-9595-958162F88334}" srcOrd="0" destOrd="0" parTransId="{749460CD-9560-41DF-A36E-BD795ECF3FB9}" sibTransId="{FD79F47B-C379-4CEB-8E2F-B62534079200}"/>
    <dgm:cxn modelId="{D69B4EF2-043D-49CB-B482-2FCA424FD9B7}" type="presOf" srcId="{FC7C75E7-A335-4A10-B73B-FB524C01156B}" destId="{D767B2D3-9340-4A3E-BFA6-9FD3B82B0252}" srcOrd="1" destOrd="0" presId="urn:microsoft.com/office/officeart/2005/8/layout/list1"/>
    <dgm:cxn modelId="{6A46EB85-A40C-427C-99D1-B07462D3E6A2}" srcId="{F94D6BEB-8D6B-4D08-B793-CFEC9719FD67}" destId="{DB1BCF08-837D-4F32-8AD3-08F450DE40B1}" srcOrd="3" destOrd="0" parTransId="{AFBE300A-C42A-4978-852C-FD4B4B37D06B}" sibTransId="{30AB1AB5-E081-48A2-AD05-7A1CB0E120B4}"/>
    <dgm:cxn modelId="{F7DBA71D-134D-42BD-B6B9-7837A5847CB7}" type="presOf" srcId="{E5666611-E563-49A4-9595-958162F88334}" destId="{3F8005BB-C92E-43A4-A2D2-D9D6198D59DB}" srcOrd="1" destOrd="0" presId="urn:microsoft.com/office/officeart/2005/8/layout/list1"/>
    <dgm:cxn modelId="{E36499AC-D238-4B78-B606-5F38C42E0D3E}" type="presOf" srcId="{68170A30-0059-4F90-B16C-5A6634682812}" destId="{E8AC7838-ABE2-4DB2-B0D4-870B67753A88}" srcOrd="0" destOrd="0" presId="urn:microsoft.com/office/officeart/2005/8/layout/list1"/>
    <dgm:cxn modelId="{797A61D9-2197-4B30-9A0F-E7F75B2AEDAB}" type="presOf" srcId="{FC7C75E7-A335-4A10-B73B-FB524C01156B}" destId="{813B9FCF-0C64-4D73-9352-07DD87B467C1}" srcOrd="0" destOrd="0" presId="urn:microsoft.com/office/officeart/2005/8/layout/list1"/>
    <dgm:cxn modelId="{4185F96C-53D2-4486-9FFD-0257F5063385}" type="presOf" srcId="{E5666611-E563-49A4-9595-958162F88334}" destId="{4ED2BC5A-7611-43E9-8724-8ED4490AB6A1}" srcOrd="0" destOrd="0" presId="urn:microsoft.com/office/officeart/2005/8/layout/list1"/>
    <dgm:cxn modelId="{29C63099-7521-48C1-90BD-1B3454EFA374}" srcId="{F94D6BEB-8D6B-4D08-B793-CFEC9719FD67}" destId="{C696069C-E621-4A1B-974F-6698B6EF6591}" srcOrd="2" destOrd="0" parTransId="{0F433C98-813F-4B72-BF0C-9373AB83E585}" sibTransId="{CC543BB7-8701-4F16-AEF3-010C85F697D4}"/>
    <dgm:cxn modelId="{FD929330-388D-4F17-BFE5-F2480A41564E}" srcId="{C696069C-E621-4A1B-974F-6698B6EF6591}" destId="{68170A30-0059-4F90-B16C-5A6634682812}" srcOrd="0" destOrd="0" parTransId="{EC78FC83-C57C-45D2-9C6B-65DE3A4A10A5}" sibTransId="{6B5BD5DB-AD2C-4814-810A-F38E37AD7C45}"/>
    <dgm:cxn modelId="{A622702A-DC3E-46CD-A0E0-E0AD26F9EDC8}" type="presOf" srcId="{DB1BCF08-837D-4F32-8AD3-08F450DE40B1}" destId="{F231D8C0-DD54-44F3-A38B-3248D4A19377}" srcOrd="1" destOrd="0" presId="urn:microsoft.com/office/officeart/2005/8/layout/list1"/>
    <dgm:cxn modelId="{273CC277-CB0A-4AC9-8B47-78DDCC6C4DCF}" type="presOf" srcId="{F94D6BEB-8D6B-4D08-B793-CFEC9719FD67}" destId="{333E50E3-8B3C-45E4-8F39-31EBDD6F5BE2}" srcOrd="0" destOrd="0" presId="urn:microsoft.com/office/officeart/2005/8/layout/list1"/>
    <dgm:cxn modelId="{638AC3FD-3B0B-4BE6-9B58-FC377F631FB1}" srcId="{E5666611-E563-49A4-9595-958162F88334}" destId="{4D2B6254-7011-4D84-BCBE-293021122DDD}" srcOrd="0" destOrd="0" parTransId="{5C176AA0-CA4E-4602-B4C8-BB067FC17CC1}" sibTransId="{4C1D32B1-EDFC-47B2-B3C7-3E8EDB419F29}"/>
    <dgm:cxn modelId="{06802F59-A03F-4963-8F84-3F95A6C04DAC}" srcId="{F94D6BEB-8D6B-4D08-B793-CFEC9719FD67}" destId="{FC7C75E7-A335-4A10-B73B-FB524C01156B}" srcOrd="1" destOrd="0" parTransId="{A4780352-54DF-428A-9AA6-958E1CC28E88}" sibTransId="{A5AA607B-6B31-4DD4-8152-1299A7E5DAD9}"/>
    <dgm:cxn modelId="{F6E2945B-3870-4E2B-B057-ED0A3F14CBB2}" type="presOf" srcId="{4D2B6254-7011-4D84-BCBE-293021122DDD}" destId="{2946DD39-65AF-4964-92D2-DA611D685037}" srcOrd="0" destOrd="0" presId="urn:microsoft.com/office/officeart/2005/8/layout/list1"/>
    <dgm:cxn modelId="{90D26942-F7F6-4FE5-85EB-363BECF33363}" type="presOf" srcId="{B5B5712C-89E5-48B8-BDB7-E1179E53AC01}" destId="{8494655C-B3BA-4109-83C8-B6F7A8EE7B0C}" srcOrd="0" destOrd="0" presId="urn:microsoft.com/office/officeart/2005/8/layout/list1"/>
    <dgm:cxn modelId="{5542FF22-0A1C-4C23-9AD9-A1163A219C7E}" type="presOf" srcId="{DB1BCF08-837D-4F32-8AD3-08F450DE40B1}" destId="{99124A05-587E-41CA-A8F6-57809CE25354}" srcOrd="0" destOrd="0" presId="urn:microsoft.com/office/officeart/2005/8/layout/list1"/>
    <dgm:cxn modelId="{E924D902-4CEC-48E2-AD2A-EA186A5A0DF4}" type="presParOf" srcId="{333E50E3-8B3C-45E4-8F39-31EBDD6F5BE2}" destId="{65A7D560-772D-404B-9F3C-605F2049617C}" srcOrd="0" destOrd="0" presId="urn:microsoft.com/office/officeart/2005/8/layout/list1"/>
    <dgm:cxn modelId="{916C59BC-8DDF-493B-9151-B2E2FE0B95DD}" type="presParOf" srcId="{65A7D560-772D-404B-9F3C-605F2049617C}" destId="{4ED2BC5A-7611-43E9-8724-8ED4490AB6A1}" srcOrd="0" destOrd="0" presId="urn:microsoft.com/office/officeart/2005/8/layout/list1"/>
    <dgm:cxn modelId="{AD018ADC-86D7-453E-80EF-922F817855EE}" type="presParOf" srcId="{65A7D560-772D-404B-9F3C-605F2049617C}" destId="{3F8005BB-C92E-43A4-A2D2-D9D6198D59DB}" srcOrd="1" destOrd="0" presId="urn:microsoft.com/office/officeart/2005/8/layout/list1"/>
    <dgm:cxn modelId="{705355C2-7324-483A-9396-9BFB123B8A58}" type="presParOf" srcId="{333E50E3-8B3C-45E4-8F39-31EBDD6F5BE2}" destId="{E9A7F6F1-33B0-4B03-A2A0-726B1EC91368}" srcOrd="1" destOrd="0" presId="urn:microsoft.com/office/officeart/2005/8/layout/list1"/>
    <dgm:cxn modelId="{D49AC0F2-547D-4472-BE85-6C4A8BD9C32E}" type="presParOf" srcId="{333E50E3-8B3C-45E4-8F39-31EBDD6F5BE2}" destId="{2946DD39-65AF-4964-92D2-DA611D685037}" srcOrd="2" destOrd="0" presId="urn:microsoft.com/office/officeart/2005/8/layout/list1"/>
    <dgm:cxn modelId="{27D78B5B-85BB-4DB1-8E5D-75AA3BB60143}" type="presParOf" srcId="{333E50E3-8B3C-45E4-8F39-31EBDD6F5BE2}" destId="{3291FC7B-6428-4034-942A-93D4C77EB8E9}" srcOrd="3" destOrd="0" presId="urn:microsoft.com/office/officeart/2005/8/layout/list1"/>
    <dgm:cxn modelId="{39F1E9FA-CDE8-4B40-BE2C-D08515F3CE03}" type="presParOf" srcId="{333E50E3-8B3C-45E4-8F39-31EBDD6F5BE2}" destId="{0BCF0435-5AE3-4BAD-B76F-2A4B347815CA}" srcOrd="4" destOrd="0" presId="urn:microsoft.com/office/officeart/2005/8/layout/list1"/>
    <dgm:cxn modelId="{098B654E-7E3F-428D-81CD-91F7C52642BF}" type="presParOf" srcId="{0BCF0435-5AE3-4BAD-B76F-2A4B347815CA}" destId="{813B9FCF-0C64-4D73-9352-07DD87B467C1}" srcOrd="0" destOrd="0" presId="urn:microsoft.com/office/officeart/2005/8/layout/list1"/>
    <dgm:cxn modelId="{32F5BCDF-7EBC-4BA7-8E16-4E889D623DDC}" type="presParOf" srcId="{0BCF0435-5AE3-4BAD-B76F-2A4B347815CA}" destId="{D767B2D3-9340-4A3E-BFA6-9FD3B82B0252}" srcOrd="1" destOrd="0" presId="urn:microsoft.com/office/officeart/2005/8/layout/list1"/>
    <dgm:cxn modelId="{11DF75E0-3E7B-4242-81F9-B2E74FE853DE}" type="presParOf" srcId="{333E50E3-8B3C-45E4-8F39-31EBDD6F5BE2}" destId="{3582144C-B9E6-49FC-8EF4-1B923A8514A2}" srcOrd="5" destOrd="0" presId="urn:microsoft.com/office/officeart/2005/8/layout/list1"/>
    <dgm:cxn modelId="{CC4935FE-C58F-4D3D-A8CD-3E40BF048AAE}" type="presParOf" srcId="{333E50E3-8B3C-45E4-8F39-31EBDD6F5BE2}" destId="{8494655C-B3BA-4109-83C8-B6F7A8EE7B0C}" srcOrd="6" destOrd="0" presId="urn:microsoft.com/office/officeart/2005/8/layout/list1"/>
    <dgm:cxn modelId="{FD7812CD-099F-453F-BDB4-8E352BF52B5F}" type="presParOf" srcId="{333E50E3-8B3C-45E4-8F39-31EBDD6F5BE2}" destId="{B9A9F3B1-A60D-4EE3-8D08-C8395E66CEBC}" srcOrd="7" destOrd="0" presId="urn:microsoft.com/office/officeart/2005/8/layout/list1"/>
    <dgm:cxn modelId="{CB6B60D2-D0CF-4276-A955-907525958D9D}" type="presParOf" srcId="{333E50E3-8B3C-45E4-8F39-31EBDD6F5BE2}" destId="{14CCBD02-1A7C-428E-9D3C-4B758B9E4301}" srcOrd="8" destOrd="0" presId="urn:microsoft.com/office/officeart/2005/8/layout/list1"/>
    <dgm:cxn modelId="{B7B5DB19-675F-46C6-A536-3AAA26880F3A}" type="presParOf" srcId="{14CCBD02-1A7C-428E-9D3C-4B758B9E4301}" destId="{D1B7F424-DCA5-4BAF-B0B0-97CDBB7E159B}" srcOrd="0" destOrd="0" presId="urn:microsoft.com/office/officeart/2005/8/layout/list1"/>
    <dgm:cxn modelId="{0B604C1E-2D62-42CA-B6C3-2E25E82816D7}" type="presParOf" srcId="{14CCBD02-1A7C-428E-9D3C-4B758B9E4301}" destId="{222A146B-2C92-4557-B859-DB21C37CD983}" srcOrd="1" destOrd="0" presId="urn:microsoft.com/office/officeart/2005/8/layout/list1"/>
    <dgm:cxn modelId="{7870ED66-F6AD-491E-9D9C-69B026886FF7}" type="presParOf" srcId="{333E50E3-8B3C-45E4-8F39-31EBDD6F5BE2}" destId="{25D15A62-D481-411B-9E42-CA424C7C6EF2}" srcOrd="9" destOrd="0" presId="urn:microsoft.com/office/officeart/2005/8/layout/list1"/>
    <dgm:cxn modelId="{4376DB0E-2749-4FDC-A9FC-89A30FA507C5}" type="presParOf" srcId="{333E50E3-8B3C-45E4-8F39-31EBDD6F5BE2}" destId="{E8AC7838-ABE2-4DB2-B0D4-870B67753A88}" srcOrd="10" destOrd="0" presId="urn:microsoft.com/office/officeart/2005/8/layout/list1"/>
    <dgm:cxn modelId="{3D51DCDE-F9E1-4FDA-A1A5-B51CF6B60205}" type="presParOf" srcId="{333E50E3-8B3C-45E4-8F39-31EBDD6F5BE2}" destId="{A036A670-0D44-45B7-BA24-CC958FA391B8}" srcOrd="11" destOrd="0" presId="urn:microsoft.com/office/officeart/2005/8/layout/list1"/>
    <dgm:cxn modelId="{5A363E58-D039-4428-838F-CEA659972D0A}" type="presParOf" srcId="{333E50E3-8B3C-45E4-8F39-31EBDD6F5BE2}" destId="{BAF7DD09-F10D-4423-AB8A-BB83BC549F6F}" srcOrd="12" destOrd="0" presId="urn:microsoft.com/office/officeart/2005/8/layout/list1"/>
    <dgm:cxn modelId="{69C42773-B69E-469F-A002-51E5A89D387E}" type="presParOf" srcId="{BAF7DD09-F10D-4423-AB8A-BB83BC549F6F}" destId="{99124A05-587E-41CA-A8F6-57809CE25354}" srcOrd="0" destOrd="0" presId="urn:microsoft.com/office/officeart/2005/8/layout/list1"/>
    <dgm:cxn modelId="{0678C26A-3162-45A8-801E-1AC1625F22CC}" type="presParOf" srcId="{BAF7DD09-F10D-4423-AB8A-BB83BC549F6F}" destId="{F231D8C0-DD54-44F3-A38B-3248D4A19377}" srcOrd="1" destOrd="0" presId="urn:microsoft.com/office/officeart/2005/8/layout/list1"/>
    <dgm:cxn modelId="{EA2D6425-E5DE-4FAB-9F31-9EE7DECA4AB1}" type="presParOf" srcId="{333E50E3-8B3C-45E4-8F39-31EBDD6F5BE2}" destId="{F5923190-052E-4A48-9183-A1738EB8D7BA}" srcOrd="13" destOrd="0" presId="urn:microsoft.com/office/officeart/2005/8/layout/list1"/>
    <dgm:cxn modelId="{5727F79A-A496-425C-B0CE-6E0745059DB5}" type="presParOf" srcId="{333E50E3-8B3C-45E4-8F39-31EBDD6F5BE2}" destId="{77F34562-9A95-42FA-8AE0-0CE41BB1D751}" srcOrd="14"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282A2FA3-BF6D-416B-A524-9B500976400F}" type="doc">
      <dgm:prSet loTypeId="urn:microsoft.com/office/officeart/2005/8/layout/default" loCatId="list" qsTypeId="urn:microsoft.com/office/officeart/2005/8/quickstyle/3d1" qsCatId="3D" csTypeId="urn:microsoft.com/office/officeart/2005/8/colors/colorful3" csCatId="colorful" phldr="1"/>
      <dgm:spPr>
        <a:scene3d>
          <a:camera prst="orthographicFront">
            <a:rot lat="0" lon="0" rev="0"/>
          </a:camera>
          <a:lightRig rig="glow" dir="t">
            <a:rot lat="0" lon="0" rev="4800000"/>
          </a:lightRig>
        </a:scene3d>
      </dgm:spPr>
      <dgm:t>
        <a:bodyPr/>
        <a:lstStyle/>
        <a:p>
          <a:endParaRPr lang="it-IT"/>
        </a:p>
      </dgm:t>
    </dgm:pt>
    <dgm:pt modelId="{6191E9D7-AD5D-42CF-B8AB-A424876A2414}">
      <dgm:prSet phldrT="[Tes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it-IT" dirty="0" smtClean="0"/>
            <a:t>La letteratura scientifica, sia di tipo pedagogico che psicologico, dimostra come il concetto ricorrente di “</a:t>
          </a:r>
          <a:r>
            <a:rPr lang="it-IT" b="1" dirty="0" smtClean="0">
              <a:solidFill>
                <a:srgbClr val="FFFF00"/>
              </a:solidFill>
            </a:rPr>
            <a:t>disagio scolastico</a:t>
          </a:r>
          <a:r>
            <a:rPr lang="it-IT" dirty="0" smtClean="0"/>
            <a:t>” sia estremamente complesso e ricco di sfumature.</a:t>
          </a:r>
        </a:p>
        <a:p>
          <a:pPr algn="l"/>
          <a:r>
            <a:rPr lang="it-IT" dirty="0" smtClean="0"/>
            <a:t>Esso può essere definito:  “ </a:t>
          </a:r>
          <a:r>
            <a:rPr lang="it-IT" b="1" i="1" dirty="0" smtClean="0">
              <a:solidFill>
                <a:srgbClr val="FFFF00"/>
              </a:solidFill>
            </a:rPr>
            <a:t>un contenitore</a:t>
          </a:r>
          <a:r>
            <a:rPr lang="it-IT" dirty="0" smtClean="0"/>
            <a:t>” nel quale trovano posto tante problematiche, spesso diverse tra loro e non sovrapponibili. </a:t>
          </a:r>
          <a:endParaRPr lang="it-IT" dirty="0"/>
        </a:p>
      </dgm:t>
    </dgm:pt>
    <dgm:pt modelId="{3E820386-AAEF-432D-9B6A-E0659E1D8FF4}" type="parTrans" cxnId="{89561268-CE57-4BF5-A785-33EABF0E46FA}">
      <dgm:prSet/>
      <dgm:spPr/>
      <dgm:t>
        <a:bodyPr/>
        <a:lstStyle/>
        <a:p>
          <a:endParaRPr lang="it-IT"/>
        </a:p>
      </dgm:t>
    </dgm:pt>
    <dgm:pt modelId="{E60E5888-43E8-4A2D-B6DD-43998E9351A2}" type="sibTrans" cxnId="{89561268-CE57-4BF5-A785-33EABF0E46FA}">
      <dgm:prSet/>
      <dgm:spPr/>
      <dgm:t>
        <a:bodyPr/>
        <a:lstStyle/>
        <a:p>
          <a:endParaRPr lang="it-IT"/>
        </a:p>
      </dgm:t>
    </dgm:pt>
    <dgm:pt modelId="{7EDE4335-8524-4E7B-854C-334BC1DDFA31}">
      <dgm:prSet phldrT="[Testo]"/>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it-IT" b="0" i="0" dirty="0" smtClean="0"/>
            <a:t>“Il </a:t>
          </a:r>
          <a:r>
            <a:rPr lang="it-IT" b="1" i="1" dirty="0" smtClean="0">
              <a:solidFill>
                <a:srgbClr val="FFFF00"/>
              </a:solidFill>
            </a:rPr>
            <a:t>disagio scolastico </a:t>
          </a:r>
          <a:r>
            <a:rPr lang="it-IT" b="0" i="0" dirty="0" smtClean="0"/>
            <a:t>è uno </a:t>
          </a:r>
          <a:r>
            <a:rPr lang="it-IT" b="0" i="0" dirty="0" smtClean="0">
              <a:solidFill>
                <a:srgbClr val="FF0000"/>
              </a:solidFill>
            </a:rPr>
            <a:t>stato emotivo </a:t>
          </a:r>
          <a:r>
            <a:rPr lang="it-IT" b="0" i="0" dirty="0" smtClean="0"/>
            <a:t>non correlato significativamente a </a:t>
          </a:r>
          <a:r>
            <a:rPr lang="it-IT" b="0" i="0" dirty="0" smtClean="0">
              <a:solidFill>
                <a:srgbClr val="FF0000"/>
              </a:solidFill>
            </a:rPr>
            <a:t>disturbi di tipo psicopatologico, linguistico o cognitivo</a:t>
          </a:r>
          <a:r>
            <a:rPr lang="it-IT" b="0" i="0" dirty="0" smtClean="0"/>
            <a:t>, ma che </a:t>
          </a:r>
          <a:r>
            <a:rPr lang="it-IT" b="0" i="0" dirty="0" smtClean="0">
              <a:solidFill>
                <a:srgbClr val="FFFF00"/>
              </a:solidFill>
            </a:rPr>
            <a:t>si manifesta </a:t>
          </a:r>
          <a:r>
            <a:rPr lang="it-IT" b="0" i="0" dirty="0" smtClean="0"/>
            <a:t>attraverso una serie di </a:t>
          </a:r>
          <a:r>
            <a:rPr lang="it-IT" b="1" i="1" dirty="0" smtClean="0">
              <a:solidFill>
                <a:srgbClr val="FFFF00"/>
              </a:solidFill>
            </a:rPr>
            <a:t>comportamenti </a:t>
          </a:r>
          <a:r>
            <a:rPr lang="it-IT" b="0" i="0" dirty="0" smtClean="0"/>
            <a:t>di rifiuto delle attività scolastiche, tali da impedire l’utilizzo delle proprie capacità cognitive, affettive relazionali”.  (</a:t>
          </a:r>
          <a:r>
            <a:rPr lang="it-IT" b="0" i="0" dirty="0" err="1" smtClean="0"/>
            <a:t>Petruccelli</a:t>
          </a:r>
          <a:r>
            <a:rPr lang="it-IT" b="0" i="0" dirty="0" smtClean="0"/>
            <a:t>)</a:t>
          </a:r>
          <a:endParaRPr lang="it-IT" dirty="0"/>
        </a:p>
      </dgm:t>
    </dgm:pt>
    <dgm:pt modelId="{3D634518-2238-4A67-AA5E-FD689588FCCF}" type="parTrans" cxnId="{A37DFA95-1868-4E85-B4D9-7F1417162765}">
      <dgm:prSet/>
      <dgm:spPr/>
      <dgm:t>
        <a:bodyPr/>
        <a:lstStyle/>
        <a:p>
          <a:endParaRPr lang="it-IT"/>
        </a:p>
      </dgm:t>
    </dgm:pt>
    <dgm:pt modelId="{9ECFD9A3-971D-48EE-B3F1-65C6FFC3B8CF}" type="sibTrans" cxnId="{A37DFA95-1868-4E85-B4D9-7F1417162765}">
      <dgm:prSet/>
      <dgm:spPr/>
      <dgm:t>
        <a:bodyPr/>
        <a:lstStyle/>
        <a:p>
          <a:endParaRPr lang="it-IT"/>
        </a:p>
      </dgm:t>
    </dgm:pt>
    <dgm:pt modelId="{939BC2B3-61B2-456F-8891-D104122F3568}" type="pres">
      <dgm:prSet presAssocID="{282A2FA3-BF6D-416B-A524-9B500976400F}" presName="diagram" presStyleCnt="0">
        <dgm:presLayoutVars>
          <dgm:dir/>
          <dgm:resizeHandles val="exact"/>
        </dgm:presLayoutVars>
      </dgm:prSet>
      <dgm:spPr/>
      <dgm:t>
        <a:bodyPr/>
        <a:lstStyle/>
        <a:p>
          <a:endParaRPr lang="it-IT"/>
        </a:p>
      </dgm:t>
    </dgm:pt>
    <dgm:pt modelId="{AD8B77FE-87BA-4BEE-8754-B5DA2D4CA461}" type="pres">
      <dgm:prSet presAssocID="{6191E9D7-AD5D-42CF-B8AB-A424876A2414}" presName="node" presStyleLbl="node1" presStyleIdx="0" presStyleCnt="2" custScaleX="183734" custLinFactNeighborX="-85" custLinFactNeighborY="-593">
        <dgm:presLayoutVars>
          <dgm:bulletEnabled val="1"/>
        </dgm:presLayoutVars>
      </dgm:prSet>
      <dgm:spPr/>
      <dgm:t>
        <a:bodyPr/>
        <a:lstStyle/>
        <a:p>
          <a:endParaRPr lang="it-IT"/>
        </a:p>
      </dgm:t>
    </dgm:pt>
    <dgm:pt modelId="{70DE0976-5F56-4D29-A7B5-CDEC8BC939B7}" type="pres">
      <dgm:prSet presAssocID="{E60E5888-43E8-4A2D-B6DD-43998E9351A2}"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it-IT"/>
        </a:p>
      </dgm:t>
    </dgm:pt>
    <dgm:pt modelId="{C0F7149C-2402-4B6E-9AD7-6772B2F0F94E}" type="pres">
      <dgm:prSet presAssocID="{7EDE4335-8524-4E7B-854C-334BC1DDFA31}" presName="node" presStyleLbl="node1" presStyleIdx="1" presStyleCnt="2" custScaleX="183564">
        <dgm:presLayoutVars>
          <dgm:bulletEnabled val="1"/>
        </dgm:presLayoutVars>
      </dgm:prSet>
      <dgm:spPr/>
      <dgm:t>
        <a:bodyPr/>
        <a:lstStyle/>
        <a:p>
          <a:endParaRPr lang="it-IT"/>
        </a:p>
      </dgm:t>
    </dgm:pt>
  </dgm:ptLst>
  <dgm:cxnLst>
    <dgm:cxn modelId="{A37DFA95-1868-4E85-B4D9-7F1417162765}" srcId="{282A2FA3-BF6D-416B-A524-9B500976400F}" destId="{7EDE4335-8524-4E7B-854C-334BC1DDFA31}" srcOrd="1" destOrd="0" parTransId="{3D634518-2238-4A67-AA5E-FD689588FCCF}" sibTransId="{9ECFD9A3-971D-48EE-B3F1-65C6FFC3B8CF}"/>
    <dgm:cxn modelId="{89561268-CE57-4BF5-A785-33EABF0E46FA}" srcId="{282A2FA3-BF6D-416B-A524-9B500976400F}" destId="{6191E9D7-AD5D-42CF-B8AB-A424876A2414}" srcOrd="0" destOrd="0" parTransId="{3E820386-AAEF-432D-9B6A-E0659E1D8FF4}" sibTransId="{E60E5888-43E8-4A2D-B6DD-43998E9351A2}"/>
    <dgm:cxn modelId="{8DF2C73B-69B2-46E4-8DE8-21B03FFD4637}" type="presOf" srcId="{282A2FA3-BF6D-416B-A524-9B500976400F}" destId="{939BC2B3-61B2-456F-8891-D104122F3568}" srcOrd="0" destOrd="0" presId="urn:microsoft.com/office/officeart/2005/8/layout/default"/>
    <dgm:cxn modelId="{9E7FD72A-D2D2-4850-8504-B894FA9BCD8E}" type="presOf" srcId="{6191E9D7-AD5D-42CF-B8AB-A424876A2414}" destId="{AD8B77FE-87BA-4BEE-8754-B5DA2D4CA461}" srcOrd="0" destOrd="0" presId="urn:microsoft.com/office/officeart/2005/8/layout/default"/>
    <dgm:cxn modelId="{3702B760-0837-4A8E-B41B-35120FC2352F}" type="presOf" srcId="{7EDE4335-8524-4E7B-854C-334BC1DDFA31}" destId="{C0F7149C-2402-4B6E-9AD7-6772B2F0F94E}" srcOrd="0" destOrd="0" presId="urn:microsoft.com/office/officeart/2005/8/layout/default"/>
    <dgm:cxn modelId="{FBEB47C9-D8AB-429B-9483-1BC9BD7B8618}" type="presParOf" srcId="{939BC2B3-61B2-456F-8891-D104122F3568}" destId="{AD8B77FE-87BA-4BEE-8754-B5DA2D4CA461}" srcOrd="0" destOrd="0" presId="urn:microsoft.com/office/officeart/2005/8/layout/default"/>
    <dgm:cxn modelId="{45CD276F-0CFE-4D04-95C5-F8344AF4CBFA}" type="presParOf" srcId="{939BC2B3-61B2-456F-8891-D104122F3568}" destId="{70DE0976-5F56-4D29-A7B5-CDEC8BC939B7}" srcOrd="1" destOrd="0" presId="urn:microsoft.com/office/officeart/2005/8/layout/default"/>
    <dgm:cxn modelId="{199D6C3A-66B8-4283-813C-89E7BA7C98B0}" type="presParOf" srcId="{939BC2B3-61B2-456F-8891-D104122F3568}" destId="{C0F7149C-2402-4B6E-9AD7-6772B2F0F94E}" srcOrd="2"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00D0D0E6-2EC2-43A8-AA69-7F0F49247F7A}" type="doc">
      <dgm:prSet loTypeId="urn:microsoft.com/office/officeart/2005/8/layout/hProcess7" loCatId="process" qsTypeId="urn:microsoft.com/office/officeart/2005/8/quickstyle/3d1" qsCatId="3D" csTypeId="urn:microsoft.com/office/officeart/2005/8/colors/colorful5" csCatId="colorful" phldr="1"/>
      <dgm:spPr/>
      <dgm:t>
        <a:bodyPr/>
        <a:lstStyle/>
        <a:p>
          <a:endParaRPr lang="it-IT"/>
        </a:p>
      </dgm:t>
    </dgm:pt>
    <dgm:pt modelId="{4694833B-E0DB-4610-80CA-37C51437F359}">
      <dgm:prSet phldrT="[Testo]"/>
      <dgm:spPr/>
      <dgm:t>
        <a:bodyPr/>
        <a:lstStyle/>
        <a:p>
          <a:r>
            <a:rPr lang="it-IT" b="1" dirty="0" smtClean="0">
              <a:solidFill>
                <a:srgbClr val="FFFF00"/>
              </a:solidFill>
            </a:rPr>
            <a:t>DISAGIO</a:t>
          </a:r>
          <a:endParaRPr lang="it-IT" b="1" dirty="0">
            <a:solidFill>
              <a:srgbClr val="FFFF00"/>
            </a:solidFill>
          </a:endParaRPr>
        </a:p>
      </dgm:t>
    </dgm:pt>
    <dgm:pt modelId="{B25A8DF8-73EA-45FF-8A4E-7196783A0727}" type="parTrans" cxnId="{D4D9711C-38B9-4253-9AC1-6F445F5E1C70}">
      <dgm:prSet/>
      <dgm:spPr/>
      <dgm:t>
        <a:bodyPr/>
        <a:lstStyle/>
        <a:p>
          <a:endParaRPr lang="it-IT"/>
        </a:p>
      </dgm:t>
    </dgm:pt>
    <dgm:pt modelId="{CED08184-6527-48F7-A373-51F73583F4D3}" type="sibTrans" cxnId="{D4D9711C-38B9-4253-9AC1-6F445F5E1C70}">
      <dgm:prSet/>
      <dgm:spPr/>
      <dgm:t>
        <a:bodyPr/>
        <a:lstStyle/>
        <a:p>
          <a:endParaRPr lang="it-IT"/>
        </a:p>
      </dgm:t>
    </dgm:pt>
    <dgm:pt modelId="{92E561B1-192B-4D7F-B32F-C38ECD4D20A8}">
      <dgm:prSet phldrT="[Testo]"/>
      <dgm:spPr/>
      <dgm:t>
        <a:bodyPr/>
        <a:lstStyle/>
        <a:p>
          <a:r>
            <a:rPr lang="it-IT" b="1" dirty="0" smtClean="0"/>
            <a:t>D</a:t>
          </a:r>
          <a:r>
            <a:rPr lang="it-IT" b="1" dirty="0" smtClean="0">
              <a:solidFill>
                <a:srgbClr val="FFFF00"/>
              </a:solidFill>
            </a:rPr>
            <a:t>ISADATTAMENTO</a:t>
          </a:r>
          <a:endParaRPr lang="it-IT" b="1" dirty="0">
            <a:solidFill>
              <a:srgbClr val="FFFF00"/>
            </a:solidFill>
          </a:endParaRPr>
        </a:p>
      </dgm:t>
    </dgm:pt>
    <dgm:pt modelId="{CF2B96B7-0ED0-44E6-B3DF-0CD4C264D207}" type="parTrans" cxnId="{DF5493A6-0F53-4F64-A91E-91822FA54457}">
      <dgm:prSet/>
      <dgm:spPr/>
      <dgm:t>
        <a:bodyPr/>
        <a:lstStyle/>
        <a:p>
          <a:endParaRPr lang="it-IT"/>
        </a:p>
      </dgm:t>
    </dgm:pt>
    <dgm:pt modelId="{07DAA2DE-1005-4776-BF1F-D77F93B1E4C0}" type="sibTrans" cxnId="{DF5493A6-0F53-4F64-A91E-91822FA54457}">
      <dgm:prSet/>
      <dgm:spPr/>
      <dgm:t>
        <a:bodyPr/>
        <a:lstStyle/>
        <a:p>
          <a:endParaRPr lang="it-IT"/>
        </a:p>
      </dgm:t>
    </dgm:pt>
    <dgm:pt modelId="{783B6FF5-4561-4FE1-A596-A7E78B1F8101}">
      <dgm:prSet phldrT="[Testo]"/>
      <dgm:spPr/>
      <dgm:t>
        <a:bodyPr/>
        <a:lstStyle/>
        <a:p>
          <a:r>
            <a:rPr lang="it-IT" b="1" dirty="0" smtClean="0">
              <a:solidFill>
                <a:srgbClr val="FFFF00"/>
              </a:solidFill>
            </a:rPr>
            <a:t>DEVIANZA</a:t>
          </a:r>
          <a:endParaRPr lang="it-IT" b="1" dirty="0">
            <a:solidFill>
              <a:srgbClr val="FFFF00"/>
            </a:solidFill>
          </a:endParaRPr>
        </a:p>
      </dgm:t>
    </dgm:pt>
    <dgm:pt modelId="{3749B347-43DE-4C1C-89CC-1DF3651B73C4}" type="parTrans" cxnId="{58F7C973-283B-4C7A-9823-2DB1CEA04C29}">
      <dgm:prSet/>
      <dgm:spPr/>
      <dgm:t>
        <a:bodyPr/>
        <a:lstStyle/>
        <a:p>
          <a:endParaRPr lang="it-IT"/>
        </a:p>
      </dgm:t>
    </dgm:pt>
    <dgm:pt modelId="{D9722D20-9949-4A72-8D2A-B71C7D7D55CC}" type="sibTrans" cxnId="{58F7C973-283B-4C7A-9823-2DB1CEA04C29}">
      <dgm:prSet/>
      <dgm:spPr/>
      <dgm:t>
        <a:bodyPr/>
        <a:lstStyle/>
        <a:p>
          <a:endParaRPr lang="it-IT"/>
        </a:p>
      </dgm:t>
    </dgm:pt>
    <dgm:pt modelId="{EEE6E6DA-5314-4FC2-86DE-066AEE6B98E9}">
      <dgm:prSet/>
      <dgm:spPr/>
      <dgm:t>
        <a:bodyPr/>
        <a:lstStyle/>
        <a:p>
          <a:endParaRPr lang="it-IT" dirty="0" smtClean="0"/>
        </a:p>
        <a:p>
          <a:r>
            <a:rPr lang="it-IT" dirty="0" smtClean="0"/>
            <a:t>il disagio, esplorato soprattutto dalla pedagogia e dalla psicologia, è una </a:t>
          </a:r>
          <a:r>
            <a:rPr lang="it-IT" b="1" i="1" dirty="0" smtClean="0">
              <a:solidFill>
                <a:srgbClr val="FFFF00"/>
              </a:solidFill>
            </a:rPr>
            <a:t>condizione legata a percezioni soggettive di malesse</a:t>
          </a:r>
          <a:r>
            <a:rPr lang="it-IT" b="1" i="0" dirty="0" smtClean="0">
              <a:solidFill>
                <a:srgbClr val="FFFF00"/>
              </a:solidFill>
            </a:rPr>
            <a:t>re</a:t>
          </a:r>
          <a:r>
            <a:rPr lang="it-IT" dirty="0" smtClean="0"/>
            <a:t> (il disagio si “sente”, ma non necessariamente si “vede”); </a:t>
          </a:r>
          <a:endParaRPr lang="it-IT" dirty="0"/>
        </a:p>
      </dgm:t>
    </dgm:pt>
    <dgm:pt modelId="{FBC338D3-316C-4D10-8B63-5514E12D88B3}" type="parTrans" cxnId="{6D7D4D46-6821-4EBD-BB4A-18F927E1132B}">
      <dgm:prSet/>
      <dgm:spPr/>
      <dgm:t>
        <a:bodyPr/>
        <a:lstStyle/>
        <a:p>
          <a:endParaRPr lang="it-IT"/>
        </a:p>
      </dgm:t>
    </dgm:pt>
    <dgm:pt modelId="{AF6A1AA1-DD83-47A3-8A34-E1F63EA3F324}" type="sibTrans" cxnId="{6D7D4D46-6821-4EBD-BB4A-18F927E1132B}">
      <dgm:prSet/>
      <dgm:spPr/>
      <dgm:t>
        <a:bodyPr/>
        <a:lstStyle/>
        <a:p>
          <a:endParaRPr lang="it-IT"/>
        </a:p>
      </dgm:t>
    </dgm:pt>
    <dgm:pt modelId="{CC914D81-054C-4E96-BE63-648A80429700}">
      <dgm:prSet/>
      <dgm:spPr/>
      <dgm:t>
        <a:bodyPr/>
        <a:lstStyle/>
        <a:p>
          <a:endParaRPr lang="it-IT" dirty="0" smtClean="0"/>
        </a:p>
        <a:p>
          <a:r>
            <a:rPr lang="it-IT" dirty="0" smtClean="0"/>
            <a:t>il disadattamento, studiato anche dalla sociologia, si esprime oggettivamente come </a:t>
          </a:r>
          <a:r>
            <a:rPr lang="it-IT" b="1" i="1" dirty="0" smtClean="0">
              <a:solidFill>
                <a:srgbClr val="FFFF00"/>
              </a:solidFill>
            </a:rPr>
            <a:t>relazione disturbata con uno specifico ambiente </a:t>
          </a:r>
          <a:endParaRPr lang="it-IT" b="1" i="1" dirty="0">
            <a:solidFill>
              <a:srgbClr val="FFFF00"/>
            </a:solidFill>
          </a:endParaRPr>
        </a:p>
      </dgm:t>
    </dgm:pt>
    <dgm:pt modelId="{2FD0FFBE-D8D8-4AD7-A0F8-A66B5F1BAAC4}" type="parTrans" cxnId="{9076FB4D-E978-470C-9C96-F4473253C1F0}">
      <dgm:prSet/>
      <dgm:spPr/>
      <dgm:t>
        <a:bodyPr/>
        <a:lstStyle/>
        <a:p>
          <a:endParaRPr lang="it-IT"/>
        </a:p>
      </dgm:t>
    </dgm:pt>
    <dgm:pt modelId="{A91D2955-34DC-4DF6-BF16-58A0B84F502C}" type="sibTrans" cxnId="{9076FB4D-E978-470C-9C96-F4473253C1F0}">
      <dgm:prSet/>
      <dgm:spPr/>
      <dgm:t>
        <a:bodyPr/>
        <a:lstStyle/>
        <a:p>
          <a:endParaRPr lang="it-IT"/>
        </a:p>
      </dgm:t>
    </dgm:pt>
    <dgm:pt modelId="{9939AD80-61BB-4051-B5D6-0B8893F88461}">
      <dgm:prSet custT="1"/>
      <dgm:spPr/>
      <dgm:t>
        <a:bodyPr/>
        <a:lstStyle/>
        <a:p>
          <a:endParaRPr lang="it-IT" sz="2000" dirty="0" smtClean="0"/>
        </a:p>
        <a:p>
          <a:r>
            <a:rPr lang="it-IT" sz="2000" dirty="0" smtClean="0"/>
            <a:t>la devianza, […], si manifesta come un </a:t>
          </a:r>
          <a:r>
            <a:rPr lang="it-IT" sz="2000" dirty="0" smtClean="0">
              <a:solidFill>
                <a:srgbClr val="FFFF00"/>
              </a:solidFill>
            </a:rPr>
            <a:t>comportamento che infrange visibilmente una norma (</a:t>
          </a:r>
          <a:r>
            <a:rPr lang="it-IT" sz="1600" dirty="0" smtClean="0">
              <a:solidFill>
                <a:schemeClr val="bg1"/>
              </a:solidFill>
            </a:rPr>
            <a:t>giuridica o culturale</a:t>
          </a:r>
          <a:r>
            <a:rPr lang="it-IT" sz="2000" dirty="0" smtClean="0">
              <a:solidFill>
                <a:srgbClr val="FFFF00"/>
              </a:solidFill>
            </a:rPr>
            <a:t>) e determina lo “stigma sociale”. </a:t>
          </a:r>
          <a:endParaRPr lang="it-IT" sz="2000" dirty="0">
            <a:solidFill>
              <a:srgbClr val="FFFF00"/>
            </a:solidFill>
          </a:endParaRPr>
        </a:p>
      </dgm:t>
    </dgm:pt>
    <dgm:pt modelId="{952EE4F3-A7F9-4926-999E-EE0E84670295}" type="parTrans" cxnId="{6B6A3CB7-BCBA-438B-BF42-8CE4BBA2F884}">
      <dgm:prSet/>
      <dgm:spPr/>
      <dgm:t>
        <a:bodyPr/>
        <a:lstStyle/>
        <a:p>
          <a:endParaRPr lang="it-IT"/>
        </a:p>
      </dgm:t>
    </dgm:pt>
    <dgm:pt modelId="{27623933-3740-4C50-998C-72EF4DB75047}" type="sibTrans" cxnId="{6B6A3CB7-BCBA-438B-BF42-8CE4BBA2F884}">
      <dgm:prSet/>
      <dgm:spPr/>
      <dgm:t>
        <a:bodyPr/>
        <a:lstStyle/>
        <a:p>
          <a:endParaRPr lang="it-IT"/>
        </a:p>
      </dgm:t>
    </dgm:pt>
    <dgm:pt modelId="{050BF98E-9862-49FD-868F-ECC87BE608A7}" type="pres">
      <dgm:prSet presAssocID="{00D0D0E6-2EC2-43A8-AA69-7F0F49247F7A}" presName="Name0" presStyleCnt="0">
        <dgm:presLayoutVars>
          <dgm:dir/>
          <dgm:animLvl val="lvl"/>
          <dgm:resizeHandles val="exact"/>
        </dgm:presLayoutVars>
      </dgm:prSet>
      <dgm:spPr/>
      <dgm:t>
        <a:bodyPr/>
        <a:lstStyle/>
        <a:p>
          <a:endParaRPr lang="it-IT"/>
        </a:p>
      </dgm:t>
    </dgm:pt>
    <dgm:pt modelId="{FC949C59-9B49-4F6E-BBB6-27EC7120FBA2}" type="pres">
      <dgm:prSet presAssocID="{4694833B-E0DB-4610-80CA-37C51437F359}" presName="compositeNode" presStyleCnt="0">
        <dgm:presLayoutVars>
          <dgm:bulletEnabled val="1"/>
        </dgm:presLayoutVars>
      </dgm:prSet>
      <dgm:spPr/>
    </dgm:pt>
    <dgm:pt modelId="{703957DA-13B1-4BDD-9AFB-450FAF5A54F3}" type="pres">
      <dgm:prSet presAssocID="{4694833B-E0DB-4610-80CA-37C51437F359}" presName="bgRect" presStyleLbl="node1" presStyleIdx="0" presStyleCnt="3"/>
      <dgm:spPr/>
      <dgm:t>
        <a:bodyPr/>
        <a:lstStyle/>
        <a:p>
          <a:endParaRPr lang="it-IT"/>
        </a:p>
      </dgm:t>
    </dgm:pt>
    <dgm:pt modelId="{7E0635E8-7529-4E36-8025-A9A3DBD8369A}" type="pres">
      <dgm:prSet presAssocID="{4694833B-E0DB-4610-80CA-37C51437F359}" presName="parentNode" presStyleLbl="node1" presStyleIdx="0" presStyleCnt="3">
        <dgm:presLayoutVars>
          <dgm:chMax val="0"/>
          <dgm:bulletEnabled val="1"/>
        </dgm:presLayoutVars>
      </dgm:prSet>
      <dgm:spPr/>
      <dgm:t>
        <a:bodyPr/>
        <a:lstStyle/>
        <a:p>
          <a:endParaRPr lang="it-IT"/>
        </a:p>
      </dgm:t>
    </dgm:pt>
    <dgm:pt modelId="{6FB960E0-E3D6-42D8-B560-4FBFE2935BAF}" type="pres">
      <dgm:prSet presAssocID="{4694833B-E0DB-4610-80CA-37C51437F359}" presName="childNode" presStyleLbl="node1" presStyleIdx="0" presStyleCnt="3">
        <dgm:presLayoutVars>
          <dgm:bulletEnabled val="1"/>
        </dgm:presLayoutVars>
      </dgm:prSet>
      <dgm:spPr/>
      <dgm:t>
        <a:bodyPr/>
        <a:lstStyle/>
        <a:p>
          <a:endParaRPr lang="it-IT"/>
        </a:p>
      </dgm:t>
    </dgm:pt>
    <dgm:pt modelId="{B240E551-7728-403F-B4EB-6BB8709773AA}" type="pres">
      <dgm:prSet presAssocID="{CED08184-6527-48F7-A373-51F73583F4D3}" presName="hSp" presStyleCnt="0"/>
      <dgm:spPr/>
    </dgm:pt>
    <dgm:pt modelId="{E64613D6-B015-4F01-866C-89DCE69BA913}" type="pres">
      <dgm:prSet presAssocID="{CED08184-6527-48F7-A373-51F73583F4D3}" presName="vProcSp" presStyleCnt="0"/>
      <dgm:spPr/>
    </dgm:pt>
    <dgm:pt modelId="{3EF54F83-64A3-4B34-BE8B-EF5053F273D1}" type="pres">
      <dgm:prSet presAssocID="{CED08184-6527-48F7-A373-51F73583F4D3}" presName="vSp1" presStyleCnt="0"/>
      <dgm:spPr/>
    </dgm:pt>
    <dgm:pt modelId="{5A439B7C-29D5-432B-BCD4-EAF0F4D2710D}" type="pres">
      <dgm:prSet presAssocID="{CED08184-6527-48F7-A373-51F73583F4D3}" presName="simulatedConn" presStyleLbl="solidFgAcc1" presStyleIdx="0" presStyleCnt="2"/>
      <dgm:spPr/>
    </dgm:pt>
    <dgm:pt modelId="{6DA33E45-50F2-4170-9FD2-AECF6AF8DDB7}" type="pres">
      <dgm:prSet presAssocID="{CED08184-6527-48F7-A373-51F73583F4D3}" presName="vSp2" presStyleCnt="0"/>
      <dgm:spPr/>
    </dgm:pt>
    <dgm:pt modelId="{DE858C83-B01E-46AB-B310-23DBCA146908}" type="pres">
      <dgm:prSet presAssocID="{CED08184-6527-48F7-A373-51F73583F4D3}" presName="sibTrans" presStyleCnt="0"/>
      <dgm:spPr/>
    </dgm:pt>
    <dgm:pt modelId="{2DC5924A-1A30-4D67-9182-B9E9702B5F63}" type="pres">
      <dgm:prSet presAssocID="{92E561B1-192B-4D7F-B32F-C38ECD4D20A8}" presName="compositeNode" presStyleCnt="0">
        <dgm:presLayoutVars>
          <dgm:bulletEnabled val="1"/>
        </dgm:presLayoutVars>
      </dgm:prSet>
      <dgm:spPr/>
    </dgm:pt>
    <dgm:pt modelId="{CB47A90F-BA5B-4278-B06E-DFF07F27DC53}" type="pres">
      <dgm:prSet presAssocID="{92E561B1-192B-4D7F-B32F-C38ECD4D20A8}" presName="bgRect" presStyleLbl="node1" presStyleIdx="1" presStyleCnt="3"/>
      <dgm:spPr/>
      <dgm:t>
        <a:bodyPr/>
        <a:lstStyle/>
        <a:p>
          <a:endParaRPr lang="it-IT"/>
        </a:p>
      </dgm:t>
    </dgm:pt>
    <dgm:pt modelId="{22243A32-2C86-4DE6-AA86-EE58BB7F373C}" type="pres">
      <dgm:prSet presAssocID="{92E561B1-192B-4D7F-B32F-C38ECD4D20A8}" presName="parentNode" presStyleLbl="node1" presStyleIdx="1" presStyleCnt="3">
        <dgm:presLayoutVars>
          <dgm:chMax val="0"/>
          <dgm:bulletEnabled val="1"/>
        </dgm:presLayoutVars>
      </dgm:prSet>
      <dgm:spPr/>
      <dgm:t>
        <a:bodyPr/>
        <a:lstStyle/>
        <a:p>
          <a:endParaRPr lang="it-IT"/>
        </a:p>
      </dgm:t>
    </dgm:pt>
    <dgm:pt modelId="{41C6EA6F-DB3A-42F7-9C2D-1947650FA2A3}" type="pres">
      <dgm:prSet presAssocID="{92E561B1-192B-4D7F-B32F-C38ECD4D20A8}" presName="childNode" presStyleLbl="node1" presStyleIdx="1" presStyleCnt="3">
        <dgm:presLayoutVars>
          <dgm:bulletEnabled val="1"/>
        </dgm:presLayoutVars>
      </dgm:prSet>
      <dgm:spPr/>
      <dgm:t>
        <a:bodyPr/>
        <a:lstStyle/>
        <a:p>
          <a:endParaRPr lang="it-IT"/>
        </a:p>
      </dgm:t>
    </dgm:pt>
    <dgm:pt modelId="{D4216B2D-36D0-45EE-9560-B519951AB187}" type="pres">
      <dgm:prSet presAssocID="{07DAA2DE-1005-4776-BF1F-D77F93B1E4C0}" presName="hSp" presStyleCnt="0"/>
      <dgm:spPr/>
    </dgm:pt>
    <dgm:pt modelId="{22D5D2D4-75EE-4EC5-8951-42327C201136}" type="pres">
      <dgm:prSet presAssocID="{07DAA2DE-1005-4776-BF1F-D77F93B1E4C0}" presName="vProcSp" presStyleCnt="0"/>
      <dgm:spPr/>
    </dgm:pt>
    <dgm:pt modelId="{1D0DB40D-4149-466A-95D8-E6B0F1F6D8FA}" type="pres">
      <dgm:prSet presAssocID="{07DAA2DE-1005-4776-BF1F-D77F93B1E4C0}" presName="vSp1" presStyleCnt="0"/>
      <dgm:spPr/>
    </dgm:pt>
    <dgm:pt modelId="{C2044BF4-2662-4295-903F-D39185EA7AC6}" type="pres">
      <dgm:prSet presAssocID="{07DAA2DE-1005-4776-BF1F-D77F93B1E4C0}" presName="simulatedConn" presStyleLbl="solidFgAcc1" presStyleIdx="1" presStyleCnt="2"/>
      <dgm:spPr/>
    </dgm:pt>
    <dgm:pt modelId="{7E4DE441-2D6C-48F0-B7C2-0A429B4B97C5}" type="pres">
      <dgm:prSet presAssocID="{07DAA2DE-1005-4776-BF1F-D77F93B1E4C0}" presName="vSp2" presStyleCnt="0"/>
      <dgm:spPr/>
    </dgm:pt>
    <dgm:pt modelId="{7E046801-ED18-49E8-B763-A0159FB4027A}" type="pres">
      <dgm:prSet presAssocID="{07DAA2DE-1005-4776-BF1F-D77F93B1E4C0}" presName="sibTrans" presStyleCnt="0"/>
      <dgm:spPr/>
    </dgm:pt>
    <dgm:pt modelId="{2E3119B6-AA74-4BCA-9127-1AD39F47F5E7}" type="pres">
      <dgm:prSet presAssocID="{783B6FF5-4561-4FE1-A596-A7E78B1F8101}" presName="compositeNode" presStyleCnt="0">
        <dgm:presLayoutVars>
          <dgm:bulletEnabled val="1"/>
        </dgm:presLayoutVars>
      </dgm:prSet>
      <dgm:spPr/>
    </dgm:pt>
    <dgm:pt modelId="{C23B6FD0-A915-4326-B856-39E1618819CA}" type="pres">
      <dgm:prSet presAssocID="{783B6FF5-4561-4FE1-A596-A7E78B1F8101}" presName="bgRect" presStyleLbl="node1" presStyleIdx="2" presStyleCnt="3"/>
      <dgm:spPr/>
      <dgm:t>
        <a:bodyPr/>
        <a:lstStyle/>
        <a:p>
          <a:endParaRPr lang="it-IT"/>
        </a:p>
      </dgm:t>
    </dgm:pt>
    <dgm:pt modelId="{E0FCC551-3EF1-4500-BC70-0ED9C799C38A}" type="pres">
      <dgm:prSet presAssocID="{783B6FF5-4561-4FE1-A596-A7E78B1F8101}" presName="parentNode" presStyleLbl="node1" presStyleIdx="2" presStyleCnt="3">
        <dgm:presLayoutVars>
          <dgm:chMax val="0"/>
          <dgm:bulletEnabled val="1"/>
        </dgm:presLayoutVars>
      </dgm:prSet>
      <dgm:spPr/>
      <dgm:t>
        <a:bodyPr/>
        <a:lstStyle/>
        <a:p>
          <a:endParaRPr lang="it-IT"/>
        </a:p>
      </dgm:t>
    </dgm:pt>
    <dgm:pt modelId="{48B10F21-1F7A-4148-B23A-7F203421315B}" type="pres">
      <dgm:prSet presAssocID="{783B6FF5-4561-4FE1-A596-A7E78B1F8101}" presName="childNode" presStyleLbl="node1" presStyleIdx="2" presStyleCnt="3">
        <dgm:presLayoutVars>
          <dgm:bulletEnabled val="1"/>
        </dgm:presLayoutVars>
      </dgm:prSet>
      <dgm:spPr/>
      <dgm:t>
        <a:bodyPr/>
        <a:lstStyle/>
        <a:p>
          <a:endParaRPr lang="it-IT"/>
        </a:p>
      </dgm:t>
    </dgm:pt>
  </dgm:ptLst>
  <dgm:cxnLst>
    <dgm:cxn modelId="{9319DE40-F95F-47A7-AE76-46AB7BA644BA}" type="presOf" srcId="{783B6FF5-4561-4FE1-A596-A7E78B1F8101}" destId="{E0FCC551-3EF1-4500-BC70-0ED9C799C38A}" srcOrd="1" destOrd="0" presId="urn:microsoft.com/office/officeart/2005/8/layout/hProcess7"/>
    <dgm:cxn modelId="{9076FB4D-E978-470C-9C96-F4473253C1F0}" srcId="{92E561B1-192B-4D7F-B32F-C38ECD4D20A8}" destId="{CC914D81-054C-4E96-BE63-648A80429700}" srcOrd="0" destOrd="0" parTransId="{2FD0FFBE-D8D8-4AD7-A0F8-A66B5F1BAAC4}" sibTransId="{A91D2955-34DC-4DF6-BF16-58A0B84F502C}"/>
    <dgm:cxn modelId="{BFA3B5CC-3751-4ECC-B9D1-679E9FB62E6E}" type="presOf" srcId="{783B6FF5-4561-4FE1-A596-A7E78B1F8101}" destId="{C23B6FD0-A915-4326-B856-39E1618819CA}" srcOrd="0" destOrd="0" presId="urn:microsoft.com/office/officeart/2005/8/layout/hProcess7"/>
    <dgm:cxn modelId="{D4D9711C-38B9-4253-9AC1-6F445F5E1C70}" srcId="{00D0D0E6-2EC2-43A8-AA69-7F0F49247F7A}" destId="{4694833B-E0DB-4610-80CA-37C51437F359}" srcOrd="0" destOrd="0" parTransId="{B25A8DF8-73EA-45FF-8A4E-7196783A0727}" sibTransId="{CED08184-6527-48F7-A373-51F73583F4D3}"/>
    <dgm:cxn modelId="{53F6627B-CB07-47CA-BBD4-DF42A12B01A5}" type="presOf" srcId="{4694833B-E0DB-4610-80CA-37C51437F359}" destId="{703957DA-13B1-4BDD-9AFB-450FAF5A54F3}" srcOrd="0" destOrd="0" presId="urn:microsoft.com/office/officeart/2005/8/layout/hProcess7"/>
    <dgm:cxn modelId="{591030A0-E57D-4214-A493-437480E9E1C0}" type="presOf" srcId="{9939AD80-61BB-4051-B5D6-0B8893F88461}" destId="{48B10F21-1F7A-4148-B23A-7F203421315B}" srcOrd="0" destOrd="0" presId="urn:microsoft.com/office/officeart/2005/8/layout/hProcess7"/>
    <dgm:cxn modelId="{6B6A3CB7-BCBA-438B-BF42-8CE4BBA2F884}" srcId="{783B6FF5-4561-4FE1-A596-A7E78B1F8101}" destId="{9939AD80-61BB-4051-B5D6-0B8893F88461}" srcOrd="0" destOrd="0" parTransId="{952EE4F3-A7F9-4926-999E-EE0E84670295}" sibTransId="{27623933-3740-4C50-998C-72EF4DB75047}"/>
    <dgm:cxn modelId="{44269AC0-386B-437E-B7A3-F038E378F074}" type="presOf" srcId="{4694833B-E0DB-4610-80CA-37C51437F359}" destId="{7E0635E8-7529-4E36-8025-A9A3DBD8369A}" srcOrd="1" destOrd="0" presId="urn:microsoft.com/office/officeart/2005/8/layout/hProcess7"/>
    <dgm:cxn modelId="{0D7F2D9B-2015-461E-9E9A-70B7BE41FEA0}" type="presOf" srcId="{92E561B1-192B-4D7F-B32F-C38ECD4D20A8}" destId="{CB47A90F-BA5B-4278-B06E-DFF07F27DC53}" srcOrd="0" destOrd="0" presId="urn:microsoft.com/office/officeart/2005/8/layout/hProcess7"/>
    <dgm:cxn modelId="{58F7C973-283B-4C7A-9823-2DB1CEA04C29}" srcId="{00D0D0E6-2EC2-43A8-AA69-7F0F49247F7A}" destId="{783B6FF5-4561-4FE1-A596-A7E78B1F8101}" srcOrd="2" destOrd="0" parTransId="{3749B347-43DE-4C1C-89CC-1DF3651B73C4}" sibTransId="{D9722D20-9949-4A72-8D2A-B71C7D7D55CC}"/>
    <dgm:cxn modelId="{7260C177-A093-4351-8796-62E438E5C59E}" type="presOf" srcId="{EEE6E6DA-5314-4FC2-86DE-066AEE6B98E9}" destId="{6FB960E0-E3D6-42D8-B560-4FBFE2935BAF}" srcOrd="0" destOrd="0" presId="urn:microsoft.com/office/officeart/2005/8/layout/hProcess7"/>
    <dgm:cxn modelId="{A08CF4D7-856E-43A8-AE49-EA0ED5D0D07C}" type="presOf" srcId="{92E561B1-192B-4D7F-B32F-C38ECD4D20A8}" destId="{22243A32-2C86-4DE6-AA86-EE58BB7F373C}" srcOrd="1" destOrd="0" presId="urn:microsoft.com/office/officeart/2005/8/layout/hProcess7"/>
    <dgm:cxn modelId="{DF5493A6-0F53-4F64-A91E-91822FA54457}" srcId="{00D0D0E6-2EC2-43A8-AA69-7F0F49247F7A}" destId="{92E561B1-192B-4D7F-B32F-C38ECD4D20A8}" srcOrd="1" destOrd="0" parTransId="{CF2B96B7-0ED0-44E6-B3DF-0CD4C264D207}" sibTransId="{07DAA2DE-1005-4776-BF1F-D77F93B1E4C0}"/>
    <dgm:cxn modelId="{0D9DE885-9704-4B7B-BCCF-430975E1F1E9}" type="presOf" srcId="{CC914D81-054C-4E96-BE63-648A80429700}" destId="{41C6EA6F-DB3A-42F7-9C2D-1947650FA2A3}" srcOrd="0" destOrd="0" presId="urn:microsoft.com/office/officeart/2005/8/layout/hProcess7"/>
    <dgm:cxn modelId="{6D7D4D46-6821-4EBD-BB4A-18F927E1132B}" srcId="{4694833B-E0DB-4610-80CA-37C51437F359}" destId="{EEE6E6DA-5314-4FC2-86DE-066AEE6B98E9}" srcOrd="0" destOrd="0" parTransId="{FBC338D3-316C-4D10-8B63-5514E12D88B3}" sibTransId="{AF6A1AA1-DD83-47A3-8A34-E1F63EA3F324}"/>
    <dgm:cxn modelId="{491021DC-D773-49DC-BEF0-9B26BFA8F4A5}" type="presOf" srcId="{00D0D0E6-2EC2-43A8-AA69-7F0F49247F7A}" destId="{050BF98E-9862-49FD-868F-ECC87BE608A7}" srcOrd="0" destOrd="0" presId="urn:microsoft.com/office/officeart/2005/8/layout/hProcess7"/>
    <dgm:cxn modelId="{97229AB3-D37C-4519-885A-0648DAB23C6F}" type="presParOf" srcId="{050BF98E-9862-49FD-868F-ECC87BE608A7}" destId="{FC949C59-9B49-4F6E-BBB6-27EC7120FBA2}" srcOrd="0" destOrd="0" presId="urn:microsoft.com/office/officeart/2005/8/layout/hProcess7"/>
    <dgm:cxn modelId="{4551A852-EB21-4881-93B8-E9CD0D81719C}" type="presParOf" srcId="{FC949C59-9B49-4F6E-BBB6-27EC7120FBA2}" destId="{703957DA-13B1-4BDD-9AFB-450FAF5A54F3}" srcOrd="0" destOrd="0" presId="urn:microsoft.com/office/officeart/2005/8/layout/hProcess7"/>
    <dgm:cxn modelId="{90EE28F9-1351-4D1E-96F0-13E395C30292}" type="presParOf" srcId="{FC949C59-9B49-4F6E-BBB6-27EC7120FBA2}" destId="{7E0635E8-7529-4E36-8025-A9A3DBD8369A}" srcOrd="1" destOrd="0" presId="urn:microsoft.com/office/officeart/2005/8/layout/hProcess7"/>
    <dgm:cxn modelId="{452CF8A4-2D9F-418E-BECB-D12A8E75B0DA}" type="presParOf" srcId="{FC949C59-9B49-4F6E-BBB6-27EC7120FBA2}" destId="{6FB960E0-E3D6-42D8-B560-4FBFE2935BAF}" srcOrd="2" destOrd="0" presId="urn:microsoft.com/office/officeart/2005/8/layout/hProcess7"/>
    <dgm:cxn modelId="{1D75B297-5E7A-48D1-9C7C-7CC5DA6AE910}" type="presParOf" srcId="{050BF98E-9862-49FD-868F-ECC87BE608A7}" destId="{B240E551-7728-403F-B4EB-6BB8709773AA}" srcOrd="1" destOrd="0" presId="urn:microsoft.com/office/officeart/2005/8/layout/hProcess7"/>
    <dgm:cxn modelId="{ED0D7083-B5AB-4BBB-BD0E-5A5F031A527D}" type="presParOf" srcId="{050BF98E-9862-49FD-868F-ECC87BE608A7}" destId="{E64613D6-B015-4F01-866C-89DCE69BA913}" srcOrd="2" destOrd="0" presId="urn:microsoft.com/office/officeart/2005/8/layout/hProcess7"/>
    <dgm:cxn modelId="{A4B82CA1-0A12-4D67-A6DD-C5365D5A0C8B}" type="presParOf" srcId="{E64613D6-B015-4F01-866C-89DCE69BA913}" destId="{3EF54F83-64A3-4B34-BE8B-EF5053F273D1}" srcOrd="0" destOrd="0" presId="urn:microsoft.com/office/officeart/2005/8/layout/hProcess7"/>
    <dgm:cxn modelId="{CA4F55A4-99B4-4C28-9434-330D4C0E3191}" type="presParOf" srcId="{E64613D6-B015-4F01-866C-89DCE69BA913}" destId="{5A439B7C-29D5-432B-BCD4-EAF0F4D2710D}" srcOrd="1" destOrd="0" presId="urn:microsoft.com/office/officeart/2005/8/layout/hProcess7"/>
    <dgm:cxn modelId="{D4F5BF1D-83AB-40AF-B938-79D8A8442233}" type="presParOf" srcId="{E64613D6-B015-4F01-866C-89DCE69BA913}" destId="{6DA33E45-50F2-4170-9FD2-AECF6AF8DDB7}" srcOrd="2" destOrd="0" presId="urn:microsoft.com/office/officeart/2005/8/layout/hProcess7"/>
    <dgm:cxn modelId="{2A4D4F56-1A13-46E9-92C3-5A439547D39D}" type="presParOf" srcId="{050BF98E-9862-49FD-868F-ECC87BE608A7}" destId="{DE858C83-B01E-46AB-B310-23DBCA146908}" srcOrd="3" destOrd="0" presId="urn:microsoft.com/office/officeart/2005/8/layout/hProcess7"/>
    <dgm:cxn modelId="{B36ECD64-CCD1-4A90-BC7A-22BE292D9BFF}" type="presParOf" srcId="{050BF98E-9862-49FD-868F-ECC87BE608A7}" destId="{2DC5924A-1A30-4D67-9182-B9E9702B5F63}" srcOrd="4" destOrd="0" presId="urn:microsoft.com/office/officeart/2005/8/layout/hProcess7"/>
    <dgm:cxn modelId="{E43DCBF4-2C7A-4202-9C34-F5A3BBF0C0FD}" type="presParOf" srcId="{2DC5924A-1A30-4D67-9182-B9E9702B5F63}" destId="{CB47A90F-BA5B-4278-B06E-DFF07F27DC53}" srcOrd="0" destOrd="0" presId="urn:microsoft.com/office/officeart/2005/8/layout/hProcess7"/>
    <dgm:cxn modelId="{5A084C1C-6C00-49C1-9523-D3C92A5C2AF7}" type="presParOf" srcId="{2DC5924A-1A30-4D67-9182-B9E9702B5F63}" destId="{22243A32-2C86-4DE6-AA86-EE58BB7F373C}" srcOrd="1" destOrd="0" presId="urn:microsoft.com/office/officeart/2005/8/layout/hProcess7"/>
    <dgm:cxn modelId="{D01EB5E6-7AB7-4962-B0D6-ECCCD3275F4B}" type="presParOf" srcId="{2DC5924A-1A30-4D67-9182-B9E9702B5F63}" destId="{41C6EA6F-DB3A-42F7-9C2D-1947650FA2A3}" srcOrd="2" destOrd="0" presId="urn:microsoft.com/office/officeart/2005/8/layout/hProcess7"/>
    <dgm:cxn modelId="{0B99B141-7815-42D5-BDD0-FCC7FD12D101}" type="presParOf" srcId="{050BF98E-9862-49FD-868F-ECC87BE608A7}" destId="{D4216B2D-36D0-45EE-9560-B519951AB187}" srcOrd="5" destOrd="0" presId="urn:microsoft.com/office/officeart/2005/8/layout/hProcess7"/>
    <dgm:cxn modelId="{287119B0-AFDA-465F-AE92-0BDE9AE16790}" type="presParOf" srcId="{050BF98E-9862-49FD-868F-ECC87BE608A7}" destId="{22D5D2D4-75EE-4EC5-8951-42327C201136}" srcOrd="6" destOrd="0" presId="urn:microsoft.com/office/officeart/2005/8/layout/hProcess7"/>
    <dgm:cxn modelId="{C7EFA0A3-0DFF-41A5-88E2-99B36A81B520}" type="presParOf" srcId="{22D5D2D4-75EE-4EC5-8951-42327C201136}" destId="{1D0DB40D-4149-466A-95D8-E6B0F1F6D8FA}" srcOrd="0" destOrd="0" presId="urn:microsoft.com/office/officeart/2005/8/layout/hProcess7"/>
    <dgm:cxn modelId="{F654130F-9F5F-41E9-9C1A-189A08A5E50E}" type="presParOf" srcId="{22D5D2D4-75EE-4EC5-8951-42327C201136}" destId="{C2044BF4-2662-4295-903F-D39185EA7AC6}" srcOrd="1" destOrd="0" presId="urn:microsoft.com/office/officeart/2005/8/layout/hProcess7"/>
    <dgm:cxn modelId="{C0F8A26E-CC5B-4169-8507-CAE477C6D47F}" type="presParOf" srcId="{22D5D2D4-75EE-4EC5-8951-42327C201136}" destId="{7E4DE441-2D6C-48F0-B7C2-0A429B4B97C5}" srcOrd="2" destOrd="0" presId="urn:microsoft.com/office/officeart/2005/8/layout/hProcess7"/>
    <dgm:cxn modelId="{6F99B8C5-C336-4FBE-BDCA-CDDAE7408A8C}" type="presParOf" srcId="{050BF98E-9862-49FD-868F-ECC87BE608A7}" destId="{7E046801-ED18-49E8-B763-A0159FB4027A}" srcOrd="7" destOrd="0" presId="urn:microsoft.com/office/officeart/2005/8/layout/hProcess7"/>
    <dgm:cxn modelId="{93C5353E-DD98-40E6-B4DB-999D69421205}" type="presParOf" srcId="{050BF98E-9862-49FD-868F-ECC87BE608A7}" destId="{2E3119B6-AA74-4BCA-9127-1AD39F47F5E7}" srcOrd="8" destOrd="0" presId="urn:microsoft.com/office/officeart/2005/8/layout/hProcess7"/>
    <dgm:cxn modelId="{70C1BF02-527A-4FE7-B81F-F12340C4D321}" type="presParOf" srcId="{2E3119B6-AA74-4BCA-9127-1AD39F47F5E7}" destId="{C23B6FD0-A915-4326-B856-39E1618819CA}" srcOrd="0" destOrd="0" presId="urn:microsoft.com/office/officeart/2005/8/layout/hProcess7"/>
    <dgm:cxn modelId="{BB513314-526C-4C0A-A399-5180E4B7284E}" type="presParOf" srcId="{2E3119B6-AA74-4BCA-9127-1AD39F47F5E7}" destId="{E0FCC551-3EF1-4500-BC70-0ED9C799C38A}" srcOrd="1" destOrd="0" presId="urn:microsoft.com/office/officeart/2005/8/layout/hProcess7"/>
    <dgm:cxn modelId="{AEDE7E6D-1C0E-49BD-95CC-1E46B3E43440}" type="presParOf" srcId="{2E3119B6-AA74-4BCA-9127-1AD39F47F5E7}" destId="{48B10F21-1F7A-4148-B23A-7F203421315B}" srcOrd="2" destOrd="0" presId="urn:microsoft.com/office/officeart/2005/8/layout/hProcess7"/>
  </dgm:cxnLst>
  <dgm:bg/>
  <dgm:whole/>
</dgm:dataModel>
</file>

<file path=ppt/diagrams/data6.xml><?xml version="1.0" encoding="utf-8"?>
<dgm:dataModel xmlns:dgm="http://schemas.openxmlformats.org/drawingml/2006/diagram" xmlns:a="http://schemas.openxmlformats.org/drawingml/2006/main">
  <dgm:ptLst>
    <dgm:pt modelId="{04866F59-8897-4BEC-A5AD-B47A7A9E6AEF}"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it-IT"/>
        </a:p>
      </dgm:t>
    </dgm:pt>
    <dgm:pt modelId="{40FF9882-33DE-431D-92A8-A9FB46B9021F}">
      <dgm:prSet custT="1"/>
      <dgm:spPr/>
      <dgm:t>
        <a:bodyPr/>
        <a:lstStyle/>
        <a:p>
          <a:r>
            <a:rPr lang="it-IT" sz="1800" b="1" dirty="0" smtClean="0"/>
            <a:t>I tre concetti “</a:t>
          </a:r>
          <a:r>
            <a:rPr lang="it-IT" sz="1800" b="1" dirty="0" smtClean="0">
              <a:solidFill>
                <a:srgbClr val="FFFF00"/>
              </a:solidFill>
            </a:rPr>
            <a:t>disagio</a:t>
          </a:r>
          <a:r>
            <a:rPr lang="it-IT" sz="1800" b="1" dirty="0" smtClean="0"/>
            <a:t>”, “</a:t>
          </a:r>
          <a:r>
            <a:rPr lang="it-IT" sz="1800" b="1" dirty="0" smtClean="0">
              <a:solidFill>
                <a:srgbClr val="FFFF00"/>
              </a:solidFill>
            </a:rPr>
            <a:t>disadattamento</a:t>
          </a:r>
          <a:r>
            <a:rPr lang="it-IT" sz="1800" b="1" dirty="0" smtClean="0"/>
            <a:t>” e “</a:t>
          </a:r>
          <a:r>
            <a:rPr lang="it-IT" sz="1800" b="1" dirty="0" smtClean="0">
              <a:solidFill>
                <a:srgbClr val="FFFF00"/>
              </a:solidFill>
            </a:rPr>
            <a:t>devianza</a:t>
          </a:r>
          <a:r>
            <a:rPr lang="it-IT" sz="1800" b="1" dirty="0" smtClean="0"/>
            <a:t>” </a:t>
          </a:r>
        </a:p>
        <a:p>
          <a:r>
            <a:rPr lang="it-IT" sz="1800" b="1" dirty="0" smtClean="0"/>
            <a:t>spesso vengono impiegati come sinonimi. </a:t>
          </a:r>
        </a:p>
        <a:p>
          <a:r>
            <a:rPr lang="it-IT" sz="1800" b="1" dirty="0" smtClean="0"/>
            <a:t>Dovrebbero essere </a:t>
          </a:r>
          <a:r>
            <a:rPr lang="it-IT" sz="1800" b="1" dirty="0" smtClean="0">
              <a:solidFill>
                <a:srgbClr val="FFFF00"/>
              </a:solidFill>
            </a:rPr>
            <a:t>interpretati ed utilizzati secondo una successione </a:t>
          </a:r>
        </a:p>
        <a:p>
          <a:r>
            <a:rPr lang="it-IT" sz="1800" b="1" dirty="0" smtClean="0">
              <a:solidFill>
                <a:srgbClr val="FFFF00"/>
              </a:solidFill>
            </a:rPr>
            <a:t>di crescente problematicità: </a:t>
          </a:r>
          <a:r>
            <a:rPr lang="it-IT" sz="1800" b="1" dirty="0" smtClean="0"/>
            <a:t>da un più o meno accentuato </a:t>
          </a:r>
          <a:r>
            <a:rPr lang="it-IT" sz="1800" b="1" dirty="0" smtClean="0">
              <a:solidFill>
                <a:srgbClr val="FFFF00"/>
              </a:solidFill>
            </a:rPr>
            <a:t>malessere</a:t>
          </a:r>
          <a:r>
            <a:rPr lang="it-IT" sz="1800" b="1" dirty="0" smtClean="0"/>
            <a:t> dell’individuo, ad un dichiarato </a:t>
          </a:r>
          <a:r>
            <a:rPr lang="it-IT" sz="1800" b="1" dirty="0" smtClean="0">
              <a:solidFill>
                <a:srgbClr val="FFFF00"/>
              </a:solidFill>
            </a:rPr>
            <a:t>conflitto sociale</a:t>
          </a:r>
          <a:r>
            <a:rPr lang="it-IT" sz="1800" b="1" dirty="0" smtClean="0"/>
            <a:t>.</a:t>
          </a:r>
          <a:endParaRPr lang="it-IT" sz="1800" b="1" dirty="0"/>
        </a:p>
      </dgm:t>
    </dgm:pt>
    <dgm:pt modelId="{361EF36B-9617-4CF5-9A6F-CA68483D0404}" type="parTrans" cxnId="{F2E37C69-32A7-417F-8F27-F902DCB2D5F5}">
      <dgm:prSet/>
      <dgm:spPr/>
      <dgm:t>
        <a:bodyPr/>
        <a:lstStyle/>
        <a:p>
          <a:endParaRPr lang="it-IT"/>
        </a:p>
      </dgm:t>
    </dgm:pt>
    <dgm:pt modelId="{FAE15AC6-E8EC-465D-8D81-9862D4E659AB}" type="sibTrans" cxnId="{F2E37C69-32A7-417F-8F27-F902DCB2D5F5}">
      <dgm:prSet/>
      <dgm:spPr/>
      <dgm:t>
        <a:bodyPr/>
        <a:lstStyle/>
        <a:p>
          <a:endParaRPr lang="it-IT"/>
        </a:p>
      </dgm:t>
    </dgm:pt>
    <dgm:pt modelId="{7ACDD249-2AF1-44B1-B5A7-433F385887E6}" type="pres">
      <dgm:prSet presAssocID="{04866F59-8897-4BEC-A5AD-B47A7A9E6AEF}" presName="diagram" presStyleCnt="0">
        <dgm:presLayoutVars>
          <dgm:dir/>
          <dgm:resizeHandles val="exact"/>
        </dgm:presLayoutVars>
      </dgm:prSet>
      <dgm:spPr/>
      <dgm:t>
        <a:bodyPr/>
        <a:lstStyle/>
        <a:p>
          <a:endParaRPr lang="it-IT"/>
        </a:p>
      </dgm:t>
    </dgm:pt>
    <dgm:pt modelId="{53404B03-863D-461E-884B-E8804FCDA4C9}" type="pres">
      <dgm:prSet presAssocID="{40FF9882-33DE-431D-92A8-A9FB46B9021F}" presName="node" presStyleLbl="node1" presStyleIdx="0" presStyleCnt="1" custScaleX="290192" custLinFactNeighborY="-5168">
        <dgm:presLayoutVars>
          <dgm:bulletEnabled val="1"/>
        </dgm:presLayoutVars>
      </dgm:prSet>
      <dgm:spPr/>
      <dgm:t>
        <a:bodyPr/>
        <a:lstStyle/>
        <a:p>
          <a:endParaRPr lang="it-IT"/>
        </a:p>
      </dgm:t>
    </dgm:pt>
  </dgm:ptLst>
  <dgm:cxnLst>
    <dgm:cxn modelId="{43BA5DE2-3970-4383-B9B2-3870B20FDE0B}" type="presOf" srcId="{40FF9882-33DE-431D-92A8-A9FB46B9021F}" destId="{53404B03-863D-461E-884B-E8804FCDA4C9}" srcOrd="0" destOrd="0" presId="urn:microsoft.com/office/officeart/2005/8/layout/default"/>
    <dgm:cxn modelId="{F2E37C69-32A7-417F-8F27-F902DCB2D5F5}" srcId="{04866F59-8897-4BEC-A5AD-B47A7A9E6AEF}" destId="{40FF9882-33DE-431D-92A8-A9FB46B9021F}" srcOrd="0" destOrd="0" parTransId="{361EF36B-9617-4CF5-9A6F-CA68483D0404}" sibTransId="{FAE15AC6-E8EC-465D-8D81-9862D4E659AB}"/>
    <dgm:cxn modelId="{01F7AD3A-0D8B-48A8-A4DE-5FFADF976DD0}" type="presOf" srcId="{04866F59-8897-4BEC-A5AD-B47A7A9E6AEF}" destId="{7ACDD249-2AF1-44B1-B5A7-433F385887E6}" srcOrd="0" destOrd="0" presId="urn:microsoft.com/office/officeart/2005/8/layout/default"/>
    <dgm:cxn modelId="{2DAAD35C-C7B9-4640-8679-30F1AA50A4D8}" type="presParOf" srcId="{7ACDD249-2AF1-44B1-B5A7-433F385887E6}" destId="{53404B03-863D-461E-884B-E8804FCDA4C9}" srcOrd="0" destOrd="0" presId="urn:microsoft.com/office/officeart/2005/8/layout/default"/>
  </dgm:cxnLst>
  <dgm:bg/>
  <dgm:whole/>
</dgm:dataModel>
</file>

<file path=ppt/diagrams/data7.xml><?xml version="1.0" encoding="utf-8"?>
<dgm:dataModel xmlns:dgm="http://schemas.openxmlformats.org/drawingml/2006/diagram" xmlns:a="http://schemas.openxmlformats.org/drawingml/2006/main">
  <dgm:ptLst>
    <dgm:pt modelId="{95F3F2F5-4E11-447C-B319-751236C34B34}"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it-IT"/>
        </a:p>
      </dgm:t>
    </dgm:pt>
    <dgm:pt modelId="{B97D20BB-EF01-4F59-B081-C9631C0A4DB0}">
      <dgm:prSet phldrT="[Testo]"/>
      <dgm:spPr/>
      <dgm:t>
        <a:bodyPr/>
        <a:lstStyle/>
        <a:p>
          <a:r>
            <a:rPr lang="it-IT" b="1" i="1" dirty="0" smtClean="0">
              <a:solidFill>
                <a:srgbClr val="002060"/>
              </a:solidFill>
            </a:rPr>
            <a:t>LE</a:t>
          </a:r>
        </a:p>
        <a:p>
          <a:r>
            <a:rPr lang="it-IT" b="1" i="1" dirty="0" smtClean="0">
              <a:solidFill>
                <a:srgbClr val="002060"/>
              </a:solidFill>
            </a:rPr>
            <a:t> DIFFICOLTA’ </a:t>
          </a:r>
        </a:p>
        <a:p>
          <a:r>
            <a:rPr lang="it-IT" b="1" i="1" dirty="0" err="1" smtClean="0">
              <a:solidFill>
                <a:srgbClr val="002060"/>
              </a:solidFill>
            </a:rPr>
            <a:t>DI</a:t>
          </a:r>
          <a:r>
            <a:rPr lang="it-IT" b="1" i="1" dirty="0" smtClean="0">
              <a:solidFill>
                <a:srgbClr val="002060"/>
              </a:solidFill>
            </a:rPr>
            <a:t> </a:t>
          </a:r>
        </a:p>
        <a:p>
          <a:r>
            <a:rPr lang="it-IT" b="1" i="1" dirty="0" smtClean="0">
              <a:solidFill>
                <a:srgbClr val="002060"/>
              </a:solidFill>
            </a:rPr>
            <a:t>APPRENDIMENTO</a:t>
          </a:r>
        </a:p>
        <a:p>
          <a:endParaRPr lang="it-IT" dirty="0" smtClean="0"/>
        </a:p>
        <a:p>
          <a:endParaRPr lang="it-IT" dirty="0"/>
        </a:p>
      </dgm:t>
    </dgm:pt>
    <dgm:pt modelId="{38F5C550-F3B8-4A4F-8AA6-86E8453A945B}" type="parTrans" cxnId="{474AD6D1-118B-47C3-8041-D8399096DCB0}">
      <dgm:prSet/>
      <dgm:spPr/>
      <dgm:t>
        <a:bodyPr/>
        <a:lstStyle/>
        <a:p>
          <a:endParaRPr lang="it-IT"/>
        </a:p>
      </dgm:t>
    </dgm:pt>
    <dgm:pt modelId="{154F5C6D-467D-4627-9422-66D26F90759D}" type="sibTrans" cxnId="{474AD6D1-118B-47C3-8041-D8399096DCB0}">
      <dgm:prSet/>
      <dgm:spPr/>
      <dgm:t>
        <a:bodyPr/>
        <a:lstStyle/>
        <a:p>
          <a:endParaRPr lang="it-IT"/>
        </a:p>
      </dgm:t>
    </dgm:pt>
    <dgm:pt modelId="{D642A458-4F85-4932-8351-07FE343BCA60}">
      <dgm:prSet phldrT="[Testo]" custT="1"/>
      <dgm:spPr/>
      <dgm:t>
        <a:bodyPr/>
        <a:lstStyle/>
        <a:p>
          <a:r>
            <a:rPr lang="it-IT" sz="1400" b="1" dirty="0" smtClean="0">
              <a:solidFill>
                <a:schemeClr val="tx1"/>
              </a:solidFill>
            </a:rPr>
            <a:t>Basso Rendimento Scolastico</a:t>
          </a:r>
          <a:endParaRPr lang="it-IT" sz="1400" b="1" dirty="0">
            <a:solidFill>
              <a:schemeClr val="tx1"/>
            </a:solidFill>
          </a:endParaRPr>
        </a:p>
      </dgm:t>
    </dgm:pt>
    <dgm:pt modelId="{051A2566-2D8F-421C-AC01-73E02764B97B}" type="parTrans" cxnId="{2B1B756A-FCF9-438D-B1A5-930102010AF2}">
      <dgm:prSet/>
      <dgm:spPr/>
      <dgm:t>
        <a:bodyPr/>
        <a:lstStyle/>
        <a:p>
          <a:endParaRPr lang="it-IT"/>
        </a:p>
      </dgm:t>
    </dgm:pt>
    <dgm:pt modelId="{69FD167E-9399-4E3B-A205-454C79845984}" type="sibTrans" cxnId="{2B1B756A-FCF9-438D-B1A5-930102010AF2}">
      <dgm:prSet/>
      <dgm:spPr/>
      <dgm:t>
        <a:bodyPr/>
        <a:lstStyle/>
        <a:p>
          <a:endParaRPr lang="it-IT"/>
        </a:p>
      </dgm:t>
    </dgm:pt>
    <dgm:pt modelId="{0CCD74B7-288A-4A33-97D9-7F3AFB2398C8}">
      <dgm:prSet phldrT="[Testo]" custT="1"/>
      <dgm:spPr/>
      <dgm:t>
        <a:bodyPr/>
        <a:lstStyle/>
        <a:p>
          <a:r>
            <a:rPr lang="it-IT" sz="1400" dirty="0" smtClean="0">
              <a:solidFill>
                <a:schemeClr val="tx1"/>
              </a:solidFill>
            </a:rPr>
            <a:t>Disturbi Specifici </a:t>
          </a:r>
        </a:p>
        <a:p>
          <a:r>
            <a:rPr lang="it-IT" sz="1400" dirty="0" smtClean="0">
              <a:solidFill>
                <a:schemeClr val="tx1"/>
              </a:solidFill>
            </a:rPr>
            <a:t>dello</a:t>
          </a:r>
        </a:p>
        <a:p>
          <a:r>
            <a:rPr lang="it-IT" sz="1400" dirty="0" smtClean="0">
              <a:solidFill>
                <a:schemeClr val="tx1"/>
              </a:solidFill>
            </a:rPr>
            <a:t>Apprendimento</a:t>
          </a:r>
          <a:endParaRPr lang="it-IT" sz="1400" dirty="0">
            <a:solidFill>
              <a:schemeClr val="tx1"/>
            </a:solidFill>
          </a:endParaRPr>
        </a:p>
      </dgm:t>
    </dgm:pt>
    <dgm:pt modelId="{032F4C9F-38EC-42C5-9311-8FC96F529327}" type="parTrans" cxnId="{04CE5942-A262-496A-85E6-41D8FDE1CDEC}">
      <dgm:prSet/>
      <dgm:spPr/>
      <dgm:t>
        <a:bodyPr/>
        <a:lstStyle/>
        <a:p>
          <a:endParaRPr lang="it-IT"/>
        </a:p>
      </dgm:t>
    </dgm:pt>
    <dgm:pt modelId="{4FEBDBDB-9848-4357-B7A9-1ABC0C2EC8A9}" type="sibTrans" cxnId="{04CE5942-A262-496A-85E6-41D8FDE1CDEC}">
      <dgm:prSet/>
      <dgm:spPr/>
      <dgm:t>
        <a:bodyPr/>
        <a:lstStyle/>
        <a:p>
          <a:endParaRPr lang="it-IT"/>
        </a:p>
      </dgm:t>
    </dgm:pt>
    <dgm:pt modelId="{96BCD076-A175-4569-A447-A322EECB2998}">
      <dgm:prSet phldrT="[Testo]"/>
      <dgm:spPr/>
      <dgm:t>
        <a:bodyPr/>
        <a:lstStyle/>
        <a:p>
          <a:r>
            <a:rPr lang="it-IT" dirty="0" smtClean="0">
              <a:solidFill>
                <a:schemeClr val="tx1"/>
              </a:solidFill>
            </a:rPr>
            <a:t>Disturbi del Linguaggio</a:t>
          </a:r>
          <a:endParaRPr lang="it-IT" dirty="0">
            <a:solidFill>
              <a:schemeClr val="tx1"/>
            </a:solidFill>
          </a:endParaRPr>
        </a:p>
      </dgm:t>
    </dgm:pt>
    <dgm:pt modelId="{9D424A91-F7B1-454C-9C6F-FE95CDA81347}" type="parTrans" cxnId="{0B7A02DF-8B29-44D5-A28C-6D44794886E5}">
      <dgm:prSet/>
      <dgm:spPr/>
      <dgm:t>
        <a:bodyPr/>
        <a:lstStyle/>
        <a:p>
          <a:endParaRPr lang="it-IT"/>
        </a:p>
      </dgm:t>
    </dgm:pt>
    <dgm:pt modelId="{E7C92C0D-7F5E-46AE-A76A-ED610B0FC272}" type="sibTrans" cxnId="{0B7A02DF-8B29-44D5-A28C-6D44794886E5}">
      <dgm:prSet/>
      <dgm:spPr/>
      <dgm:t>
        <a:bodyPr/>
        <a:lstStyle/>
        <a:p>
          <a:endParaRPr lang="it-IT"/>
        </a:p>
      </dgm:t>
    </dgm:pt>
    <dgm:pt modelId="{3CFC1490-EE32-49A1-948C-44AA459789E4}">
      <dgm:prSet phldrT="[Testo]" custT="1"/>
      <dgm:spPr/>
      <dgm:t>
        <a:bodyPr/>
        <a:lstStyle/>
        <a:p>
          <a:r>
            <a:rPr lang="it-IT" sz="2000" dirty="0" smtClean="0">
              <a:solidFill>
                <a:srgbClr val="FFFF00"/>
              </a:solidFill>
            </a:rPr>
            <a:t>Disturbi di Attenzione </a:t>
          </a:r>
          <a:r>
            <a:rPr lang="it-IT" sz="1400" dirty="0" smtClean="0"/>
            <a:t>DDA</a:t>
          </a:r>
          <a:endParaRPr lang="it-IT" sz="2000" dirty="0"/>
        </a:p>
      </dgm:t>
    </dgm:pt>
    <dgm:pt modelId="{955B3508-ADA6-44D8-A4D5-4B94E8C24BC3}" type="parTrans" cxnId="{0BC1116D-0E4E-4C91-AF6C-652E0C1EC159}">
      <dgm:prSet/>
      <dgm:spPr/>
      <dgm:t>
        <a:bodyPr/>
        <a:lstStyle/>
        <a:p>
          <a:endParaRPr lang="it-IT"/>
        </a:p>
      </dgm:t>
    </dgm:pt>
    <dgm:pt modelId="{29EA35F2-FE8F-44CD-959C-71D1C470623B}" type="sibTrans" cxnId="{0BC1116D-0E4E-4C91-AF6C-652E0C1EC159}">
      <dgm:prSet/>
      <dgm:spPr/>
      <dgm:t>
        <a:bodyPr/>
        <a:lstStyle/>
        <a:p>
          <a:endParaRPr lang="it-IT"/>
        </a:p>
      </dgm:t>
    </dgm:pt>
    <dgm:pt modelId="{D71F7D1A-B238-4948-80A7-F307F5C71A4C}">
      <dgm:prSet phldrT="[Testo]"/>
      <dgm:spPr/>
      <dgm:t>
        <a:bodyPr/>
        <a:lstStyle/>
        <a:p>
          <a:r>
            <a:rPr lang="it-IT" dirty="0" smtClean="0">
              <a:solidFill>
                <a:srgbClr val="FFFF00"/>
              </a:solidFill>
            </a:rPr>
            <a:t>Disturbi Intellettivi</a:t>
          </a:r>
          <a:endParaRPr lang="it-IT" dirty="0">
            <a:solidFill>
              <a:srgbClr val="FFFF00"/>
            </a:solidFill>
          </a:endParaRPr>
        </a:p>
      </dgm:t>
    </dgm:pt>
    <dgm:pt modelId="{A3FC5CB1-CF1F-4E53-8D71-108C3EC1EBD1}" type="parTrans" cxnId="{B8ACF080-8F60-4B03-A2BF-05633D854722}">
      <dgm:prSet/>
      <dgm:spPr/>
      <dgm:t>
        <a:bodyPr/>
        <a:lstStyle/>
        <a:p>
          <a:endParaRPr lang="it-IT"/>
        </a:p>
      </dgm:t>
    </dgm:pt>
    <dgm:pt modelId="{AB6D1A66-96D9-47DB-894E-2BC36E2622BB}" type="sibTrans" cxnId="{B8ACF080-8F60-4B03-A2BF-05633D854722}">
      <dgm:prSet/>
      <dgm:spPr/>
      <dgm:t>
        <a:bodyPr/>
        <a:lstStyle/>
        <a:p>
          <a:endParaRPr lang="it-IT"/>
        </a:p>
      </dgm:t>
    </dgm:pt>
    <dgm:pt modelId="{5123EA70-7E93-40C0-B1BF-DCE25C9D7EAD}">
      <dgm:prSet phldrT="[Testo]"/>
      <dgm:spPr/>
      <dgm:t>
        <a:bodyPr/>
        <a:lstStyle/>
        <a:p>
          <a:r>
            <a:rPr lang="it-IT" dirty="0" smtClean="0">
              <a:solidFill>
                <a:srgbClr val="002060"/>
              </a:solidFill>
            </a:rPr>
            <a:t>Disturbi </a:t>
          </a:r>
        </a:p>
        <a:p>
          <a:r>
            <a:rPr lang="it-IT" dirty="0" smtClean="0">
              <a:solidFill>
                <a:srgbClr val="002060"/>
              </a:solidFill>
            </a:rPr>
            <a:t>di </a:t>
          </a:r>
          <a:r>
            <a:rPr lang="it-IT" dirty="0" err="1" smtClean="0">
              <a:solidFill>
                <a:srgbClr val="002060"/>
              </a:solidFill>
            </a:rPr>
            <a:t>Personalita</a:t>
          </a:r>
          <a:r>
            <a:rPr lang="it-IT" dirty="0" err="1" smtClean="0">
              <a:solidFill>
                <a:schemeClr val="tx1"/>
              </a:solidFill>
            </a:rPr>
            <a:t>’</a:t>
          </a:r>
          <a:endParaRPr lang="it-IT" dirty="0">
            <a:solidFill>
              <a:schemeClr val="tx1"/>
            </a:solidFill>
          </a:endParaRPr>
        </a:p>
      </dgm:t>
    </dgm:pt>
    <dgm:pt modelId="{CA134FCE-0624-4B71-8DC9-A8BA25D55D96}" type="parTrans" cxnId="{EBAABA99-9BA6-4643-82D7-DF17CF48D6DD}">
      <dgm:prSet/>
      <dgm:spPr/>
      <dgm:t>
        <a:bodyPr/>
        <a:lstStyle/>
        <a:p>
          <a:endParaRPr lang="it-IT"/>
        </a:p>
      </dgm:t>
    </dgm:pt>
    <dgm:pt modelId="{38467864-8A96-4382-B16C-ADB646FA9753}" type="sibTrans" cxnId="{EBAABA99-9BA6-4643-82D7-DF17CF48D6DD}">
      <dgm:prSet/>
      <dgm:spPr/>
      <dgm:t>
        <a:bodyPr/>
        <a:lstStyle/>
        <a:p>
          <a:endParaRPr lang="it-IT"/>
        </a:p>
      </dgm:t>
    </dgm:pt>
    <dgm:pt modelId="{9B69C8D6-95E4-415D-8E8D-2DAD386CBFF3}">
      <dgm:prSet phldrT="[Testo]"/>
      <dgm:spPr/>
      <dgm:t>
        <a:bodyPr/>
        <a:lstStyle/>
        <a:p>
          <a:r>
            <a:rPr lang="it-IT" dirty="0" err="1" smtClean="0">
              <a:solidFill>
                <a:srgbClr val="002060"/>
              </a:solidFill>
            </a:rPr>
            <a:t>Sordita’</a:t>
          </a:r>
          <a:r>
            <a:rPr lang="it-IT" dirty="0" smtClean="0">
              <a:solidFill>
                <a:srgbClr val="002060"/>
              </a:solidFill>
            </a:rPr>
            <a:t> e Ipoacusia</a:t>
          </a:r>
          <a:endParaRPr lang="it-IT" dirty="0">
            <a:solidFill>
              <a:srgbClr val="002060"/>
            </a:solidFill>
          </a:endParaRPr>
        </a:p>
      </dgm:t>
    </dgm:pt>
    <dgm:pt modelId="{1ECCF0F5-EA34-4DAF-BDA0-19D6FB7176C4}" type="parTrans" cxnId="{E5C53C6F-FE9F-4594-A155-ABC19CAAE659}">
      <dgm:prSet/>
      <dgm:spPr/>
      <dgm:t>
        <a:bodyPr/>
        <a:lstStyle/>
        <a:p>
          <a:endParaRPr lang="it-IT"/>
        </a:p>
      </dgm:t>
    </dgm:pt>
    <dgm:pt modelId="{6804C1A4-E0C5-421E-AE98-419AE564BC04}" type="sibTrans" cxnId="{E5C53C6F-FE9F-4594-A155-ABC19CAAE659}">
      <dgm:prSet/>
      <dgm:spPr/>
      <dgm:t>
        <a:bodyPr/>
        <a:lstStyle/>
        <a:p>
          <a:endParaRPr lang="it-IT"/>
        </a:p>
      </dgm:t>
    </dgm:pt>
    <dgm:pt modelId="{C2C8E27D-83D5-42E2-9214-D4FF6F1A94B4}">
      <dgm:prSet phldrT="[Testo]"/>
      <dgm:spPr/>
      <dgm:t>
        <a:bodyPr/>
        <a:lstStyle/>
        <a:p>
          <a:r>
            <a:rPr lang="it-IT" dirty="0" err="1" smtClean="0">
              <a:solidFill>
                <a:schemeClr val="tx1"/>
              </a:solidFill>
            </a:rPr>
            <a:t>Disabilita’</a:t>
          </a:r>
          <a:r>
            <a:rPr lang="it-IT" dirty="0" smtClean="0">
              <a:solidFill>
                <a:schemeClr val="tx1"/>
              </a:solidFill>
            </a:rPr>
            <a:t> Plurime</a:t>
          </a:r>
          <a:endParaRPr lang="it-IT" dirty="0">
            <a:solidFill>
              <a:schemeClr val="tx1"/>
            </a:solidFill>
          </a:endParaRPr>
        </a:p>
      </dgm:t>
    </dgm:pt>
    <dgm:pt modelId="{EBD59F8D-6B76-45D1-80F3-B1E1B3ACCCA8}" type="parTrans" cxnId="{B14367D6-A99A-4B23-94D6-E1A41CF592B0}">
      <dgm:prSet/>
      <dgm:spPr/>
      <dgm:t>
        <a:bodyPr/>
        <a:lstStyle/>
        <a:p>
          <a:endParaRPr lang="it-IT"/>
        </a:p>
      </dgm:t>
    </dgm:pt>
    <dgm:pt modelId="{47B79988-C8A6-4C9B-8380-5CB1F22F4A10}" type="sibTrans" cxnId="{B14367D6-A99A-4B23-94D6-E1A41CF592B0}">
      <dgm:prSet/>
      <dgm:spPr/>
      <dgm:t>
        <a:bodyPr/>
        <a:lstStyle/>
        <a:p>
          <a:endParaRPr lang="it-IT"/>
        </a:p>
      </dgm:t>
    </dgm:pt>
    <dgm:pt modelId="{90211B51-9AF3-4773-9679-B1BC9B26279D}" type="pres">
      <dgm:prSet presAssocID="{95F3F2F5-4E11-447C-B319-751236C34B34}" presName="cycle" presStyleCnt="0">
        <dgm:presLayoutVars>
          <dgm:chMax val="1"/>
          <dgm:dir/>
          <dgm:animLvl val="ctr"/>
          <dgm:resizeHandles val="exact"/>
        </dgm:presLayoutVars>
      </dgm:prSet>
      <dgm:spPr/>
      <dgm:t>
        <a:bodyPr/>
        <a:lstStyle/>
        <a:p>
          <a:endParaRPr lang="it-IT"/>
        </a:p>
      </dgm:t>
    </dgm:pt>
    <dgm:pt modelId="{EBE5BACE-06BA-400B-AE6A-E402AD20350E}" type="pres">
      <dgm:prSet presAssocID="{B97D20BB-EF01-4F59-B081-C9631C0A4DB0}" presName="centerShape" presStyleLbl="node0" presStyleIdx="0" presStyleCnt="1"/>
      <dgm:spPr/>
      <dgm:t>
        <a:bodyPr/>
        <a:lstStyle/>
        <a:p>
          <a:endParaRPr lang="it-IT"/>
        </a:p>
      </dgm:t>
    </dgm:pt>
    <dgm:pt modelId="{4E043416-49F7-4477-A046-C39A21704A95}" type="pres">
      <dgm:prSet presAssocID="{051A2566-2D8F-421C-AC01-73E02764B97B}" presName="parTrans" presStyleLbl="bgSibTrans2D1" presStyleIdx="0" presStyleCnt="8"/>
      <dgm:spPr/>
      <dgm:t>
        <a:bodyPr/>
        <a:lstStyle/>
        <a:p>
          <a:endParaRPr lang="it-IT"/>
        </a:p>
      </dgm:t>
    </dgm:pt>
    <dgm:pt modelId="{A27CB4A6-5477-4448-858C-70645052D420}" type="pres">
      <dgm:prSet presAssocID="{D642A458-4F85-4932-8351-07FE343BCA60}" presName="node" presStyleLbl="node1" presStyleIdx="0" presStyleCnt="8">
        <dgm:presLayoutVars>
          <dgm:bulletEnabled val="1"/>
        </dgm:presLayoutVars>
      </dgm:prSet>
      <dgm:spPr/>
      <dgm:t>
        <a:bodyPr/>
        <a:lstStyle/>
        <a:p>
          <a:endParaRPr lang="it-IT"/>
        </a:p>
      </dgm:t>
    </dgm:pt>
    <dgm:pt modelId="{344D8EE9-CB9A-459D-94E6-3C968FE7AD5E}" type="pres">
      <dgm:prSet presAssocID="{032F4C9F-38EC-42C5-9311-8FC96F529327}" presName="parTrans" presStyleLbl="bgSibTrans2D1" presStyleIdx="1" presStyleCnt="8"/>
      <dgm:spPr/>
      <dgm:t>
        <a:bodyPr/>
        <a:lstStyle/>
        <a:p>
          <a:endParaRPr lang="it-IT"/>
        </a:p>
      </dgm:t>
    </dgm:pt>
    <dgm:pt modelId="{47A7276B-873F-45B2-88B2-7DAA8EF0BE83}" type="pres">
      <dgm:prSet presAssocID="{0CCD74B7-288A-4A33-97D9-7F3AFB2398C8}" presName="node" presStyleLbl="node1" presStyleIdx="1" presStyleCnt="8">
        <dgm:presLayoutVars>
          <dgm:bulletEnabled val="1"/>
        </dgm:presLayoutVars>
      </dgm:prSet>
      <dgm:spPr/>
      <dgm:t>
        <a:bodyPr/>
        <a:lstStyle/>
        <a:p>
          <a:endParaRPr lang="it-IT"/>
        </a:p>
      </dgm:t>
    </dgm:pt>
    <dgm:pt modelId="{C99577FC-B03B-49B6-9C1D-00D47E1F83E6}" type="pres">
      <dgm:prSet presAssocID="{9D424A91-F7B1-454C-9C6F-FE95CDA81347}" presName="parTrans" presStyleLbl="bgSibTrans2D1" presStyleIdx="2" presStyleCnt="8"/>
      <dgm:spPr/>
      <dgm:t>
        <a:bodyPr/>
        <a:lstStyle/>
        <a:p>
          <a:endParaRPr lang="it-IT"/>
        </a:p>
      </dgm:t>
    </dgm:pt>
    <dgm:pt modelId="{0363B11C-E1EB-49B3-81C2-A609C12CB5D9}" type="pres">
      <dgm:prSet presAssocID="{96BCD076-A175-4569-A447-A322EECB2998}" presName="node" presStyleLbl="node1" presStyleIdx="2" presStyleCnt="8">
        <dgm:presLayoutVars>
          <dgm:bulletEnabled val="1"/>
        </dgm:presLayoutVars>
      </dgm:prSet>
      <dgm:spPr/>
      <dgm:t>
        <a:bodyPr/>
        <a:lstStyle/>
        <a:p>
          <a:endParaRPr lang="it-IT"/>
        </a:p>
      </dgm:t>
    </dgm:pt>
    <dgm:pt modelId="{6B4F30D1-7A86-4F4D-B05A-5C77DC86055A}" type="pres">
      <dgm:prSet presAssocID="{955B3508-ADA6-44D8-A4D5-4B94E8C24BC3}" presName="parTrans" presStyleLbl="bgSibTrans2D1" presStyleIdx="3" presStyleCnt="8"/>
      <dgm:spPr/>
      <dgm:t>
        <a:bodyPr/>
        <a:lstStyle/>
        <a:p>
          <a:endParaRPr lang="it-IT"/>
        </a:p>
      </dgm:t>
    </dgm:pt>
    <dgm:pt modelId="{7359E1D7-C65B-46F4-92D8-DD5B303FAAFF}" type="pres">
      <dgm:prSet presAssocID="{3CFC1490-EE32-49A1-948C-44AA459789E4}" presName="node" presStyleLbl="node1" presStyleIdx="3" presStyleCnt="8">
        <dgm:presLayoutVars>
          <dgm:bulletEnabled val="1"/>
        </dgm:presLayoutVars>
      </dgm:prSet>
      <dgm:spPr/>
      <dgm:t>
        <a:bodyPr/>
        <a:lstStyle/>
        <a:p>
          <a:endParaRPr lang="it-IT"/>
        </a:p>
      </dgm:t>
    </dgm:pt>
    <dgm:pt modelId="{E1F28756-CB22-4007-9D53-CB14D689DF15}" type="pres">
      <dgm:prSet presAssocID="{A3FC5CB1-CF1F-4E53-8D71-108C3EC1EBD1}" presName="parTrans" presStyleLbl="bgSibTrans2D1" presStyleIdx="4" presStyleCnt="8"/>
      <dgm:spPr/>
      <dgm:t>
        <a:bodyPr/>
        <a:lstStyle/>
        <a:p>
          <a:endParaRPr lang="it-IT"/>
        </a:p>
      </dgm:t>
    </dgm:pt>
    <dgm:pt modelId="{01CD199B-A00F-4157-9B49-1E3CF334199D}" type="pres">
      <dgm:prSet presAssocID="{D71F7D1A-B238-4948-80A7-F307F5C71A4C}" presName="node" presStyleLbl="node1" presStyleIdx="4" presStyleCnt="8">
        <dgm:presLayoutVars>
          <dgm:bulletEnabled val="1"/>
        </dgm:presLayoutVars>
      </dgm:prSet>
      <dgm:spPr/>
      <dgm:t>
        <a:bodyPr/>
        <a:lstStyle/>
        <a:p>
          <a:endParaRPr lang="it-IT"/>
        </a:p>
      </dgm:t>
    </dgm:pt>
    <dgm:pt modelId="{FFA408CF-F6F0-4EE3-A2CF-69EE5DCF8A86}" type="pres">
      <dgm:prSet presAssocID="{CA134FCE-0624-4B71-8DC9-A8BA25D55D96}" presName="parTrans" presStyleLbl="bgSibTrans2D1" presStyleIdx="5" presStyleCnt="8"/>
      <dgm:spPr/>
      <dgm:t>
        <a:bodyPr/>
        <a:lstStyle/>
        <a:p>
          <a:endParaRPr lang="it-IT"/>
        </a:p>
      </dgm:t>
    </dgm:pt>
    <dgm:pt modelId="{0B168FA5-6842-41A6-A47E-781B2933BF91}" type="pres">
      <dgm:prSet presAssocID="{5123EA70-7E93-40C0-B1BF-DCE25C9D7EAD}" presName="node" presStyleLbl="node1" presStyleIdx="5" presStyleCnt="8">
        <dgm:presLayoutVars>
          <dgm:bulletEnabled val="1"/>
        </dgm:presLayoutVars>
      </dgm:prSet>
      <dgm:spPr/>
      <dgm:t>
        <a:bodyPr/>
        <a:lstStyle/>
        <a:p>
          <a:endParaRPr lang="it-IT"/>
        </a:p>
      </dgm:t>
    </dgm:pt>
    <dgm:pt modelId="{9986D395-B75F-4585-9BD3-D0CB6045436D}" type="pres">
      <dgm:prSet presAssocID="{1ECCF0F5-EA34-4DAF-BDA0-19D6FB7176C4}" presName="parTrans" presStyleLbl="bgSibTrans2D1" presStyleIdx="6" presStyleCnt="8"/>
      <dgm:spPr/>
      <dgm:t>
        <a:bodyPr/>
        <a:lstStyle/>
        <a:p>
          <a:endParaRPr lang="it-IT"/>
        </a:p>
      </dgm:t>
    </dgm:pt>
    <dgm:pt modelId="{21182663-5DCF-4A66-A0A0-51341CC1B3E5}" type="pres">
      <dgm:prSet presAssocID="{9B69C8D6-95E4-415D-8E8D-2DAD386CBFF3}" presName="node" presStyleLbl="node1" presStyleIdx="6" presStyleCnt="8">
        <dgm:presLayoutVars>
          <dgm:bulletEnabled val="1"/>
        </dgm:presLayoutVars>
      </dgm:prSet>
      <dgm:spPr/>
      <dgm:t>
        <a:bodyPr/>
        <a:lstStyle/>
        <a:p>
          <a:endParaRPr lang="it-IT"/>
        </a:p>
      </dgm:t>
    </dgm:pt>
    <dgm:pt modelId="{0C44C6E8-1CB6-47CD-9F3C-495FA55FC89D}" type="pres">
      <dgm:prSet presAssocID="{EBD59F8D-6B76-45D1-80F3-B1E1B3ACCCA8}" presName="parTrans" presStyleLbl="bgSibTrans2D1" presStyleIdx="7" presStyleCnt="8"/>
      <dgm:spPr/>
      <dgm:t>
        <a:bodyPr/>
        <a:lstStyle/>
        <a:p>
          <a:endParaRPr lang="it-IT"/>
        </a:p>
      </dgm:t>
    </dgm:pt>
    <dgm:pt modelId="{62ECAABC-F29F-49D9-8430-4561910798A1}" type="pres">
      <dgm:prSet presAssocID="{C2C8E27D-83D5-42E2-9214-D4FF6F1A94B4}" presName="node" presStyleLbl="node1" presStyleIdx="7" presStyleCnt="8">
        <dgm:presLayoutVars>
          <dgm:bulletEnabled val="1"/>
        </dgm:presLayoutVars>
      </dgm:prSet>
      <dgm:spPr/>
      <dgm:t>
        <a:bodyPr/>
        <a:lstStyle/>
        <a:p>
          <a:endParaRPr lang="it-IT"/>
        </a:p>
      </dgm:t>
    </dgm:pt>
  </dgm:ptLst>
  <dgm:cxnLst>
    <dgm:cxn modelId="{41DB3519-91F5-4E71-8034-CEE75CC2B885}" type="presOf" srcId="{C2C8E27D-83D5-42E2-9214-D4FF6F1A94B4}" destId="{62ECAABC-F29F-49D9-8430-4561910798A1}" srcOrd="0" destOrd="0" presId="urn:microsoft.com/office/officeart/2005/8/layout/radial4"/>
    <dgm:cxn modelId="{463A3A5B-B326-486B-8B2F-826E0EEB9569}" type="presOf" srcId="{032F4C9F-38EC-42C5-9311-8FC96F529327}" destId="{344D8EE9-CB9A-459D-94E6-3C968FE7AD5E}" srcOrd="0" destOrd="0" presId="urn:microsoft.com/office/officeart/2005/8/layout/radial4"/>
    <dgm:cxn modelId="{E5C53C6F-FE9F-4594-A155-ABC19CAAE659}" srcId="{B97D20BB-EF01-4F59-B081-C9631C0A4DB0}" destId="{9B69C8D6-95E4-415D-8E8D-2DAD386CBFF3}" srcOrd="6" destOrd="0" parTransId="{1ECCF0F5-EA34-4DAF-BDA0-19D6FB7176C4}" sibTransId="{6804C1A4-E0C5-421E-AE98-419AE564BC04}"/>
    <dgm:cxn modelId="{EA6492B4-0990-49B5-866B-9221D67CFBA7}" type="presOf" srcId="{D71F7D1A-B238-4948-80A7-F307F5C71A4C}" destId="{01CD199B-A00F-4157-9B49-1E3CF334199D}" srcOrd="0" destOrd="0" presId="urn:microsoft.com/office/officeart/2005/8/layout/radial4"/>
    <dgm:cxn modelId="{2BC1557B-2190-45F8-B31B-EEB1A3DE6396}" type="presOf" srcId="{96BCD076-A175-4569-A447-A322EECB2998}" destId="{0363B11C-E1EB-49B3-81C2-A609C12CB5D9}" srcOrd="0" destOrd="0" presId="urn:microsoft.com/office/officeart/2005/8/layout/radial4"/>
    <dgm:cxn modelId="{7DE06C49-CC50-47B1-B836-683606ECCE8A}" type="presOf" srcId="{3CFC1490-EE32-49A1-948C-44AA459789E4}" destId="{7359E1D7-C65B-46F4-92D8-DD5B303FAAFF}" srcOrd="0" destOrd="0" presId="urn:microsoft.com/office/officeart/2005/8/layout/radial4"/>
    <dgm:cxn modelId="{04CE5942-A262-496A-85E6-41D8FDE1CDEC}" srcId="{B97D20BB-EF01-4F59-B081-C9631C0A4DB0}" destId="{0CCD74B7-288A-4A33-97D9-7F3AFB2398C8}" srcOrd="1" destOrd="0" parTransId="{032F4C9F-38EC-42C5-9311-8FC96F529327}" sibTransId="{4FEBDBDB-9848-4357-B7A9-1ABC0C2EC8A9}"/>
    <dgm:cxn modelId="{8CD68E2E-0631-4994-9415-CD15DED6BAF2}" type="presOf" srcId="{CA134FCE-0624-4B71-8DC9-A8BA25D55D96}" destId="{FFA408CF-F6F0-4EE3-A2CF-69EE5DCF8A86}" srcOrd="0" destOrd="0" presId="urn:microsoft.com/office/officeart/2005/8/layout/radial4"/>
    <dgm:cxn modelId="{2958EC5A-2583-4618-BB95-088BAEA646DE}" type="presOf" srcId="{5123EA70-7E93-40C0-B1BF-DCE25C9D7EAD}" destId="{0B168FA5-6842-41A6-A47E-781B2933BF91}" srcOrd="0" destOrd="0" presId="urn:microsoft.com/office/officeart/2005/8/layout/radial4"/>
    <dgm:cxn modelId="{DE670E05-A874-43CE-8553-851D6954902D}" type="presOf" srcId="{B97D20BB-EF01-4F59-B081-C9631C0A4DB0}" destId="{EBE5BACE-06BA-400B-AE6A-E402AD20350E}" srcOrd="0" destOrd="0" presId="urn:microsoft.com/office/officeart/2005/8/layout/radial4"/>
    <dgm:cxn modelId="{EBAABA99-9BA6-4643-82D7-DF17CF48D6DD}" srcId="{B97D20BB-EF01-4F59-B081-C9631C0A4DB0}" destId="{5123EA70-7E93-40C0-B1BF-DCE25C9D7EAD}" srcOrd="5" destOrd="0" parTransId="{CA134FCE-0624-4B71-8DC9-A8BA25D55D96}" sibTransId="{38467864-8A96-4382-B16C-ADB646FA9753}"/>
    <dgm:cxn modelId="{474AD6D1-118B-47C3-8041-D8399096DCB0}" srcId="{95F3F2F5-4E11-447C-B319-751236C34B34}" destId="{B97D20BB-EF01-4F59-B081-C9631C0A4DB0}" srcOrd="0" destOrd="0" parTransId="{38F5C550-F3B8-4A4F-8AA6-86E8453A945B}" sibTransId="{154F5C6D-467D-4627-9422-66D26F90759D}"/>
    <dgm:cxn modelId="{379433C3-CBF1-4DE9-B316-16C169A36DB9}" type="presOf" srcId="{9B69C8D6-95E4-415D-8E8D-2DAD386CBFF3}" destId="{21182663-5DCF-4A66-A0A0-51341CC1B3E5}" srcOrd="0" destOrd="0" presId="urn:microsoft.com/office/officeart/2005/8/layout/radial4"/>
    <dgm:cxn modelId="{0F07B3D0-99D0-454E-A639-D8033BC84329}" type="presOf" srcId="{955B3508-ADA6-44D8-A4D5-4B94E8C24BC3}" destId="{6B4F30D1-7A86-4F4D-B05A-5C77DC86055A}" srcOrd="0" destOrd="0" presId="urn:microsoft.com/office/officeart/2005/8/layout/radial4"/>
    <dgm:cxn modelId="{CDBBB634-3B90-42EB-934A-4EFFCB83C60E}" type="presOf" srcId="{D642A458-4F85-4932-8351-07FE343BCA60}" destId="{A27CB4A6-5477-4448-858C-70645052D420}" srcOrd="0" destOrd="0" presId="urn:microsoft.com/office/officeart/2005/8/layout/radial4"/>
    <dgm:cxn modelId="{2B1B756A-FCF9-438D-B1A5-930102010AF2}" srcId="{B97D20BB-EF01-4F59-B081-C9631C0A4DB0}" destId="{D642A458-4F85-4932-8351-07FE343BCA60}" srcOrd="0" destOrd="0" parTransId="{051A2566-2D8F-421C-AC01-73E02764B97B}" sibTransId="{69FD167E-9399-4E3B-A205-454C79845984}"/>
    <dgm:cxn modelId="{BFE9893F-3C7D-4C18-9E57-3265C6A27B0E}" type="presOf" srcId="{A3FC5CB1-CF1F-4E53-8D71-108C3EC1EBD1}" destId="{E1F28756-CB22-4007-9D53-CB14D689DF15}" srcOrd="0" destOrd="0" presId="urn:microsoft.com/office/officeart/2005/8/layout/radial4"/>
    <dgm:cxn modelId="{0B7A02DF-8B29-44D5-A28C-6D44794886E5}" srcId="{B97D20BB-EF01-4F59-B081-C9631C0A4DB0}" destId="{96BCD076-A175-4569-A447-A322EECB2998}" srcOrd="2" destOrd="0" parTransId="{9D424A91-F7B1-454C-9C6F-FE95CDA81347}" sibTransId="{E7C92C0D-7F5E-46AE-A76A-ED610B0FC272}"/>
    <dgm:cxn modelId="{1D5597DA-9D62-4669-8652-6A0ED5CA2AD1}" type="presOf" srcId="{EBD59F8D-6B76-45D1-80F3-B1E1B3ACCCA8}" destId="{0C44C6E8-1CB6-47CD-9F3C-495FA55FC89D}" srcOrd="0" destOrd="0" presId="urn:microsoft.com/office/officeart/2005/8/layout/radial4"/>
    <dgm:cxn modelId="{89D2D130-ACBC-4850-8AEE-5ACDB74F0EF6}" type="presOf" srcId="{95F3F2F5-4E11-447C-B319-751236C34B34}" destId="{90211B51-9AF3-4773-9679-B1BC9B26279D}" srcOrd="0" destOrd="0" presId="urn:microsoft.com/office/officeart/2005/8/layout/radial4"/>
    <dgm:cxn modelId="{0BC1116D-0E4E-4C91-AF6C-652E0C1EC159}" srcId="{B97D20BB-EF01-4F59-B081-C9631C0A4DB0}" destId="{3CFC1490-EE32-49A1-948C-44AA459789E4}" srcOrd="3" destOrd="0" parTransId="{955B3508-ADA6-44D8-A4D5-4B94E8C24BC3}" sibTransId="{29EA35F2-FE8F-44CD-959C-71D1C470623B}"/>
    <dgm:cxn modelId="{B14367D6-A99A-4B23-94D6-E1A41CF592B0}" srcId="{B97D20BB-EF01-4F59-B081-C9631C0A4DB0}" destId="{C2C8E27D-83D5-42E2-9214-D4FF6F1A94B4}" srcOrd="7" destOrd="0" parTransId="{EBD59F8D-6B76-45D1-80F3-B1E1B3ACCCA8}" sibTransId="{47B79988-C8A6-4C9B-8380-5CB1F22F4A10}"/>
    <dgm:cxn modelId="{941610B9-1087-4800-9D3E-3360770CE858}" type="presOf" srcId="{051A2566-2D8F-421C-AC01-73E02764B97B}" destId="{4E043416-49F7-4477-A046-C39A21704A95}" srcOrd="0" destOrd="0" presId="urn:microsoft.com/office/officeart/2005/8/layout/radial4"/>
    <dgm:cxn modelId="{C868A0A9-F7B8-4691-883D-D9AED7707527}" type="presOf" srcId="{9D424A91-F7B1-454C-9C6F-FE95CDA81347}" destId="{C99577FC-B03B-49B6-9C1D-00D47E1F83E6}" srcOrd="0" destOrd="0" presId="urn:microsoft.com/office/officeart/2005/8/layout/radial4"/>
    <dgm:cxn modelId="{F16CF306-FEAE-4FD6-A55D-63F43933031A}" type="presOf" srcId="{0CCD74B7-288A-4A33-97D9-7F3AFB2398C8}" destId="{47A7276B-873F-45B2-88B2-7DAA8EF0BE83}" srcOrd="0" destOrd="0" presId="urn:microsoft.com/office/officeart/2005/8/layout/radial4"/>
    <dgm:cxn modelId="{7162A0EE-E0E0-48E2-A069-5D8EF261AA01}" type="presOf" srcId="{1ECCF0F5-EA34-4DAF-BDA0-19D6FB7176C4}" destId="{9986D395-B75F-4585-9BD3-D0CB6045436D}" srcOrd="0" destOrd="0" presId="urn:microsoft.com/office/officeart/2005/8/layout/radial4"/>
    <dgm:cxn modelId="{B8ACF080-8F60-4B03-A2BF-05633D854722}" srcId="{B97D20BB-EF01-4F59-B081-C9631C0A4DB0}" destId="{D71F7D1A-B238-4948-80A7-F307F5C71A4C}" srcOrd="4" destOrd="0" parTransId="{A3FC5CB1-CF1F-4E53-8D71-108C3EC1EBD1}" sibTransId="{AB6D1A66-96D9-47DB-894E-2BC36E2622BB}"/>
    <dgm:cxn modelId="{2033E33D-84F4-4499-BE0D-BF53D27D1FC4}" type="presParOf" srcId="{90211B51-9AF3-4773-9679-B1BC9B26279D}" destId="{EBE5BACE-06BA-400B-AE6A-E402AD20350E}" srcOrd="0" destOrd="0" presId="urn:microsoft.com/office/officeart/2005/8/layout/radial4"/>
    <dgm:cxn modelId="{3C55C664-1FF6-42FA-A75A-7E5546E864FD}" type="presParOf" srcId="{90211B51-9AF3-4773-9679-B1BC9B26279D}" destId="{4E043416-49F7-4477-A046-C39A21704A95}" srcOrd="1" destOrd="0" presId="urn:microsoft.com/office/officeart/2005/8/layout/radial4"/>
    <dgm:cxn modelId="{20BAE36D-C47F-4FD4-A4ED-112CCD6ACD9D}" type="presParOf" srcId="{90211B51-9AF3-4773-9679-B1BC9B26279D}" destId="{A27CB4A6-5477-4448-858C-70645052D420}" srcOrd="2" destOrd="0" presId="urn:microsoft.com/office/officeart/2005/8/layout/radial4"/>
    <dgm:cxn modelId="{DE17CCEA-06F1-472E-8DBF-8DFA9BDB18D8}" type="presParOf" srcId="{90211B51-9AF3-4773-9679-B1BC9B26279D}" destId="{344D8EE9-CB9A-459D-94E6-3C968FE7AD5E}" srcOrd="3" destOrd="0" presId="urn:microsoft.com/office/officeart/2005/8/layout/radial4"/>
    <dgm:cxn modelId="{B5A8667C-3EF8-4CB0-9F59-7C1B3A3F8C62}" type="presParOf" srcId="{90211B51-9AF3-4773-9679-B1BC9B26279D}" destId="{47A7276B-873F-45B2-88B2-7DAA8EF0BE83}" srcOrd="4" destOrd="0" presId="urn:microsoft.com/office/officeart/2005/8/layout/radial4"/>
    <dgm:cxn modelId="{2895E13C-C4AD-4933-87CE-33CEC74BF204}" type="presParOf" srcId="{90211B51-9AF3-4773-9679-B1BC9B26279D}" destId="{C99577FC-B03B-49B6-9C1D-00D47E1F83E6}" srcOrd="5" destOrd="0" presId="urn:microsoft.com/office/officeart/2005/8/layout/radial4"/>
    <dgm:cxn modelId="{9D467AE7-C3AF-4AD4-9AC7-EBCAC8122E6F}" type="presParOf" srcId="{90211B51-9AF3-4773-9679-B1BC9B26279D}" destId="{0363B11C-E1EB-49B3-81C2-A609C12CB5D9}" srcOrd="6" destOrd="0" presId="urn:microsoft.com/office/officeart/2005/8/layout/radial4"/>
    <dgm:cxn modelId="{1C27F0B7-1CAF-42A6-9E72-0E3B985FF789}" type="presParOf" srcId="{90211B51-9AF3-4773-9679-B1BC9B26279D}" destId="{6B4F30D1-7A86-4F4D-B05A-5C77DC86055A}" srcOrd="7" destOrd="0" presId="urn:microsoft.com/office/officeart/2005/8/layout/radial4"/>
    <dgm:cxn modelId="{23982A0B-A70D-40B5-822E-3F8A9A10347E}" type="presParOf" srcId="{90211B51-9AF3-4773-9679-B1BC9B26279D}" destId="{7359E1D7-C65B-46F4-92D8-DD5B303FAAFF}" srcOrd="8" destOrd="0" presId="urn:microsoft.com/office/officeart/2005/8/layout/radial4"/>
    <dgm:cxn modelId="{F1D2B52A-26E3-4598-97E2-7E933195DD8A}" type="presParOf" srcId="{90211B51-9AF3-4773-9679-B1BC9B26279D}" destId="{E1F28756-CB22-4007-9D53-CB14D689DF15}" srcOrd="9" destOrd="0" presId="urn:microsoft.com/office/officeart/2005/8/layout/radial4"/>
    <dgm:cxn modelId="{7C493246-086D-4471-9B5B-3C53C17735EF}" type="presParOf" srcId="{90211B51-9AF3-4773-9679-B1BC9B26279D}" destId="{01CD199B-A00F-4157-9B49-1E3CF334199D}" srcOrd="10" destOrd="0" presId="urn:microsoft.com/office/officeart/2005/8/layout/radial4"/>
    <dgm:cxn modelId="{7E6BC7C7-5748-4515-A591-300493CA1D6B}" type="presParOf" srcId="{90211B51-9AF3-4773-9679-B1BC9B26279D}" destId="{FFA408CF-F6F0-4EE3-A2CF-69EE5DCF8A86}" srcOrd="11" destOrd="0" presId="urn:microsoft.com/office/officeart/2005/8/layout/radial4"/>
    <dgm:cxn modelId="{2CE6E1E0-3407-4F03-8E1C-7A3F23D2F168}" type="presParOf" srcId="{90211B51-9AF3-4773-9679-B1BC9B26279D}" destId="{0B168FA5-6842-41A6-A47E-781B2933BF91}" srcOrd="12" destOrd="0" presId="urn:microsoft.com/office/officeart/2005/8/layout/radial4"/>
    <dgm:cxn modelId="{1D08F2D7-3BE9-4694-9E19-52503F495898}" type="presParOf" srcId="{90211B51-9AF3-4773-9679-B1BC9B26279D}" destId="{9986D395-B75F-4585-9BD3-D0CB6045436D}" srcOrd="13" destOrd="0" presId="urn:microsoft.com/office/officeart/2005/8/layout/radial4"/>
    <dgm:cxn modelId="{93BF6687-E6AA-4AF1-A82A-B0D0BFB61027}" type="presParOf" srcId="{90211B51-9AF3-4773-9679-B1BC9B26279D}" destId="{21182663-5DCF-4A66-A0A0-51341CC1B3E5}" srcOrd="14" destOrd="0" presId="urn:microsoft.com/office/officeart/2005/8/layout/radial4"/>
    <dgm:cxn modelId="{FCDB4E0C-BBD1-4888-997E-2C2EB7AEAD9F}" type="presParOf" srcId="{90211B51-9AF3-4773-9679-B1BC9B26279D}" destId="{0C44C6E8-1CB6-47CD-9F3C-495FA55FC89D}" srcOrd="15" destOrd="0" presId="urn:microsoft.com/office/officeart/2005/8/layout/radial4"/>
    <dgm:cxn modelId="{929AB18D-E54F-4663-BCCA-2F9780F75795}" type="presParOf" srcId="{90211B51-9AF3-4773-9679-B1BC9B26279D}" destId="{62ECAABC-F29F-49D9-8430-4561910798A1}" srcOrd="16" destOrd="0" presId="urn:microsoft.com/office/officeart/2005/8/layout/radial4"/>
  </dgm:cxnLst>
  <dgm:bg/>
  <dgm:whole/>
</dgm:dataModel>
</file>

<file path=ppt/diagrams/data8.xml><?xml version="1.0" encoding="utf-8"?>
<dgm:dataModel xmlns:dgm="http://schemas.openxmlformats.org/drawingml/2006/diagram" xmlns:a="http://schemas.openxmlformats.org/drawingml/2006/main">
  <dgm:ptLst>
    <dgm:pt modelId="{28D4EEA9-A7F1-4658-BF9A-F43F07046D5E}" type="doc">
      <dgm:prSet loTypeId="urn:microsoft.com/office/officeart/2005/8/layout/lProcess2" loCatId="relationship" qsTypeId="urn:microsoft.com/office/officeart/2005/8/quickstyle/3d1" qsCatId="3D" csTypeId="urn:microsoft.com/office/officeart/2005/8/colors/colorful3" csCatId="colorful" phldr="1"/>
      <dgm:spPr/>
      <dgm:t>
        <a:bodyPr/>
        <a:lstStyle/>
        <a:p>
          <a:endParaRPr lang="it-IT"/>
        </a:p>
      </dgm:t>
    </dgm:pt>
    <dgm:pt modelId="{30F4D587-0C9B-4943-8DDC-AA15B7BBB8BC}">
      <dgm:prSet phldrT="[Testo]"/>
      <dgm:spPr/>
      <dgm:t>
        <a:bodyPr/>
        <a:lstStyle/>
        <a:p>
          <a:r>
            <a:rPr lang="it-IT" b="1" i="0" dirty="0" smtClean="0"/>
            <a:t>DISLESSIA</a:t>
          </a:r>
          <a:endParaRPr lang="it-IT" dirty="0"/>
        </a:p>
      </dgm:t>
    </dgm:pt>
    <dgm:pt modelId="{214B3E54-AB1E-4D34-8E71-02570D869A49}" type="parTrans" cxnId="{3A9B0EF3-03ED-42C0-A97C-037597AD6D25}">
      <dgm:prSet/>
      <dgm:spPr/>
      <dgm:t>
        <a:bodyPr/>
        <a:lstStyle/>
        <a:p>
          <a:endParaRPr lang="it-IT"/>
        </a:p>
      </dgm:t>
    </dgm:pt>
    <dgm:pt modelId="{A719D401-1993-48A1-AF5F-102BCE29E869}" type="sibTrans" cxnId="{3A9B0EF3-03ED-42C0-A97C-037597AD6D25}">
      <dgm:prSet/>
      <dgm:spPr/>
      <dgm:t>
        <a:bodyPr/>
        <a:lstStyle/>
        <a:p>
          <a:endParaRPr lang="it-IT"/>
        </a:p>
      </dgm:t>
    </dgm:pt>
    <dgm:pt modelId="{8E9EBC83-DD21-41C0-A1A8-B0514D915688}">
      <dgm:prSet phldrT="[Testo]" custT="1"/>
      <dgm:spPr/>
      <dgm:t>
        <a:bodyPr/>
        <a:lstStyle/>
        <a:p>
          <a:r>
            <a:rPr lang="it-IT" sz="1400" b="1" i="0" dirty="0" smtClean="0">
              <a:solidFill>
                <a:schemeClr val="bg1"/>
              </a:solidFill>
            </a:rPr>
            <a:t>Disturbo specifico che si manifesta con una </a:t>
          </a:r>
          <a:r>
            <a:rPr lang="it-IT" sz="1400" b="1" i="1" dirty="0" smtClean="0">
              <a:solidFill>
                <a:srgbClr val="FFFF00"/>
              </a:solidFill>
            </a:rPr>
            <a:t>difficoltà nell’imparare a leggere</a:t>
          </a:r>
          <a:r>
            <a:rPr lang="it-IT" sz="1400" b="1" i="0" dirty="0" smtClean="0">
              <a:solidFill>
                <a:schemeClr val="bg1"/>
              </a:solidFill>
            </a:rPr>
            <a:t>, in particolare nella </a:t>
          </a:r>
          <a:r>
            <a:rPr lang="it-IT" sz="1400" b="1" i="1" dirty="0" smtClean="0">
              <a:solidFill>
                <a:srgbClr val="FFFF00"/>
              </a:solidFill>
            </a:rPr>
            <a:t>decifrazione dei segni linguistici</a:t>
          </a:r>
          <a:r>
            <a:rPr lang="it-IT" sz="1400" b="1" i="0" dirty="0" smtClean="0">
              <a:solidFill>
                <a:schemeClr val="bg1"/>
              </a:solidFill>
            </a:rPr>
            <a:t>, ovvero nella correttezza e nella </a:t>
          </a:r>
          <a:r>
            <a:rPr lang="it-IT" sz="1400" b="1" i="0" dirty="0" err="1" smtClean="0">
              <a:solidFill>
                <a:schemeClr val="bg1"/>
              </a:solidFill>
            </a:rPr>
            <a:t>rapidita’</a:t>
          </a:r>
          <a:r>
            <a:rPr lang="it-IT" sz="1400" b="1" i="0" dirty="0" smtClean="0">
              <a:solidFill>
                <a:schemeClr val="bg1"/>
              </a:solidFill>
            </a:rPr>
            <a:t> della lettura.</a:t>
          </a:r>
          <a:endParaRPr lang="it-IT" sz="1400" b="1" dirty="0">
            <a:solidFill>
              <a:schemeClr val="bg1"/>
            </a:solidFill>
          </a:endParaRPr>
        </a:p>
      </dgm:t>
    </dgm:pt>
    <dgm:pt modelId="{86BF3912-308E-4E3B-A304-9AE9EE31799C}" type="parTrans" cxnId="{983C2B2C-93B1-4C9C-9CEE-3B253A28D406}">
      <dgm:prSet/>
      <dgm:spPr/>
      <dgm:t>
        <a:bodyPr/>
        <a:lstStyle/>
        <a:p>
          <a:endParaRPr lang="it-IT"/>
        </a:p>
      </dgm:t>
    </dgm:pt>
    <dgm:pt modelId="{7025A418-2C6A-45B7-A376-A5BB17511979}" type="sibTrans" cxnId="{983C2B2C-93B1-4C9C-9CEE-3B253A28D406}">
      <dgm:prSet/>
      <dgm:spPr/>
      <dgm:t>
        <a:bodyPr/>
        <a:lstStyle/>
        <a:p>
          <a:endParaRPr lang="it-IT"/>
        </a:p>
      </dgm:t>
    </dgm:pt>
    <dgm:pt modelId="{DE9542A9-1413-4BCF-803B-03160FCF1D31}">
      <dgm:prSet phldrT="[Testo]"/>
      <dgm:spPr/>
      <dgm:t>
        <a:bodyPr/>
        <a:lstStyle/>
        <a:p>
          <a:r>
            <a:rPr lang="it-IT" b="1" i="0" dirty="0" smtClean="0"/>
            <a:t>DISGRAFIA</a:t>
          </a:r>
          <a:endParaRPr lang="it-IT" dirty="0"/>
        </a:p>
      </dgm:t>
    </dgm:pt>
    <dgm:pt modelId="{A84EDC29-64C9-4A04-9549-E0B12CCB7D39}" type="parTrans" cxnId="{8CD9642E-8424-47FB-9C91-044412CE4868}">
      <dgm:prSet/>
      <dgm:spPr/>
      <dgm:t>
        <a:bodyPr/>
        <a:lstStyle/>
        <a:p>
          <a:endParaRPr lang="it-IT"/>
        </a:p>
      </dgm:t>
    </dgm:pt>
    <dgm:pt modelId="{87449861-E3DA-45B0-841D-A1233F7384C3}" type="sibTrans" cxnId="{8CD9642E-8424-47FB-9C91-044412CE4868}">
      <dgm:prSet/>
      <dgm:spPr/>
      <dgm:t>
        <a:bodyPr/>
        <a:lstStyle/>
        <a:p>
          <a:endParaRPr lang="it-IT"/>
        </a:p>
      </dgm:t>
    </dgm:pt>
    <dgm:pt modelId="{3657DF3B-DC35-4110-BCE2-96772693A30C}">
      <dgm:prSet phldrT="[Testo]" custT="1"/>
      <dgm:spPr/>
      <dgm:t>
        <a:bodyPr/>
        <a:lstStyle/>
        <a:p>
          <a:r>
            <a:rPr lang="it-IT" sz="1600" b="1" i="0" dirty="0" smtClean="0"/>
            <a:t>Disturbo specifico di scrittura che si manifesta in </a:t>
          </a:r>
          <a:r>
            <a:rPr lang="it-IT" sz="1600" b="1" i="1" dirty="0" smtClean="0">
              <a:solidFill>
                <a:srgbClr val="FFFF00"/>
              </a:solidFill>
            </a:rPr>
            <a:t>difficoltà nella realizzazione grafica.</a:t>
          </a:r>
          <a:endParaRPr lang="it-IT" sz="1600" b="1" i="1" dirty="0">
            <a:solidFill>
              <a:srgbClr val="FFFF00"/>
            </a:solidFill>
          </a:endParaRPr>
        </a:p>
      </dgm:t>
    </dgm:pt>
    <dgm:pt modelId="{A83AF4CE-0474-4E7A-8972-3EC64CF59C3A}" type="parTrans" cxnId="{8815963C-4E27-4581-82AE-AB87F0D95363}">
      <dgm:prSet/>
      <dgm:spPr/>
      <dgm:t>
        <a:bodyPr/>
        <a:lstStyle/>
        <a:p>
          <a:endParaRPr lang="it-IT"/>
        </a:p>
      </dgm:t>
    </dgm:pt>
    <dgm:pt modelId="{C2AF7714-3F78-4E9B-ABC9-B223A3152B24}" type="sibTrans" cxnId="{8815963C-4E27-4581-82AE-AB87F0D95363}">
      <dgm:prSet/>
      <dgm:spPr/>
      <dgm:t>
        <a:bodyPr/>
        <a:lstStyle/>
        <a:p>
          <a:endParaRPr lang="it-IT"/>
        </a:p>
      </dgm:t>
    </dgm:pt>
    <dgm:pt modelId="{99504396-10D6-4425-A32C-183D960FF851}">
      <dgm:prSet phldrT="[Testo]" custT="1"/>
      <dgm:spPr/>
      <dgm:t>
        <a:bodyPr/>
        <a:lstStyle/>
        <a:p>
          <a:r>
            <a:rPr lang="it-IT" sz="1600" b="1" i="0" dirty="0" smtClean="0">
              <a:solidFill>
                <a:schemeClr val="tx1"/>
              </a:solidFill>
            </a:rPr>
            <a:t>Disturbo specifico di scrittura che si manifesta in </a:t>
          </a:r>
          <a:r>
            <a:rPr lang="it-IT" sz="1600" b="1" i="1" dirty="0" smtClean="0">
              <a:solidFill>
                <a:srgbClr val="FF0000"/>
              </a:solidFill>
            </a:rPr>
            <a:t>difficoltà nei processi linguistici di transcodifica.</a:t>
          </a:r>
          <a:endParaRPr lang="it-IT" sz="1600" b="1" i="1" dirty="0">
            <a:solidFill>
              <a:srgbClr val="FF0000"/>
            </a:solidFill>
          </a:endParaRPr>
        </a:p>
      </dgm:t>
    </dgm:pt>
    <dgm:pt modelId="{83DDE5F7-8266-40D9-BC14-9D433152B40A}" type="parTrans" cxnId="{C2B278E0-8289-40BF-8C70-C0D041A05FD6}">
      <dgm:prSet/>
      <dgm:spPr/>
      <dgm:t>
        <a:bodyPr/>
        <a:lstStyle/>
        <a:p>
          <a:endParaRPr lang="it-IT"/>
        </a:p>
      </dgm:t>
    </dgm:pt>
    <dgm:pt modelId="{72C290B5-AFD6-4B11-94A0-26518C049B0B}" type="sibTrans" cxnId="{C2B278E0-8289-40BF-8C70-C0D041A05FD6}">
      <dgm:prSet/>
      <dgm:spPr/>
      <dgm:t>
        <a:bodyPr/>
        <a:lstStyle/>
        <a:p>
          <a:endParaRPr lang="it-IT"/>
        </a:p>
      </dgm:t>
    </dgm:pt>
    <dgm:pt modelId="{526190C9-5F78-43B3-9159-95E62DA94E45}">
      <dgm:prSet phldrT="[Testo]"/>
      <dgm:spPr/>
      <dgm:t>
        <a:bodyPr/>
        <a:lstStyle/>
        <a:p>
          <a:r>
            <a:rPr lang="it-IT" b="1" i="0" dirty="0" smtClean="0"/>
            <a:t>DISORTOGRAFIA</a:t>
          </a:r>
          <a:endParaRPr lang="it-IT" dirty="0"/>
        </a:p>
      </dgm:t>
    </dgm:pt>
    <dgm:pt modelId="{E322C55E-C6D5-45F4-AAEE-437F2A44EF40}" type="parTrans" cxnId="{B45B5A3E-E447-4034-A2A1-621158967CA5}">
      <dgm:prSet/>
      <dgm:spPr/>
      <dgm:t>
        <a:bodyPr/>
        <a:lstStyle/>
        <a:p>
          <a:endParaRPr lang="it-IT"/>
        </a:p>
      </dgm:t>
    </dgm:pt>
    <dgm:pt modelId="{5667F290-9BB6-45F6-A35C-91EF87114E86}" type="sibTrans" cxnId="{B45B5A3E-E447-4034-A2A1-621158967CA5}">
      <dgm:prSet/>
      <dgm:spPr/>
      <dgm:t>
        <a:bodyPr/>
        <a:lstStyle/>
        <a:p>
          <a:endParaRPr lang="it-IT"/>
        </a:p>
      </dgm:t>
    </dgm:pt>
    <dgm:pt modelId="{75F75E91-12BD-42F2-BDF9-9866BEF3C209}">
      <dgm:prSet/>
      <dgm:spPr/>
      <dgm:t>
        <a:bodyPr/>
        <a:lstStyle/>
        <a:p>
          <a:r>
            <a:rPr lang="it-IT" b="1" i="0" dirty="0" smtClean="0"/>
            <a:t>DISCALCULIA</a:t>
          </a:r>
          <a:endParaRPr lang="it-IT" dirty="0"/>
        </a:p>
      </dgm:t>
    </dgm:pt>
    <dgm:pt modelId="{8A5942C2-53C2-4A3A-A484-47C9F55FC58D}" type="parTrans" cxnId="{E6754BCE-03CD-4676-B49C-B89053CEB1FA}">
      <dgm:prSet/>
      <dgm:spPr/>
      <dgm:t>
        <a:bodyPr/>
        <a:lstStyle/>
        <a:p>
          <a:endParaRPr lang="it-IT"/>
        </a:p>
      </dgm:t>
    </dgm:pt>
    <dgm:pt modelId="{AE82FB41-C793-456C-85D9-6FEA332A4308}" type="sibTrans" cxnId="{E6754BCE-03CD-4676-B49C-B89053CEB1FA}">
      <dgm:prSet/>
      <dgm:spPr/>
      <dgm:t>
        <a:bodyPr/>
        <a:lstStyle/>
        <a:p>
          <a:endParaRPr lang="it-IT"/>
        </a:p>
      </dgm:t>
    </dgm:pt>
    <dgm:pt modelId="{038D8BCC-104C-47CE-9D2C-7C678CC7308C}">
      <dgm:prSet custT="1"/>
      <dgm:spPr>
        <a:solidFill>
          <a:srgbClr val="002060"/>
        </a:solidFill>
      </dgm:spPr>
      <dgm:t>
        <a:bodyPr/>
        <a:lstStyle/>
        <a:p>
          <a:r>
            <a:rPr lang="it-IT" sz="1600" b="1" i="0" dirty="0" smtClean="0">
              <a:solidFill>
                <a:schemeClr val="bg1"/>
              </a:solidFill>
            </a:rPr>
            <a:t>Disturbo specifico che si manifesta con una </a:t>
          </a:r>
          <a:r>
            <a:rPr lang="it-IT" sz="1600" b="1" i="1" dirty="0" smtClean="0">
              <a:solidFill>
                <a:srgbClr val="FFFF00"/>
              </a:solidFill>
            </a:rPr>
            <a:t>difficoltà negli automatismi del calcolo e della elaborazione dei numeri</a:t>
          </a:r>
          <a:r>
            <a:rPr lang="it-IT" sz="1600" b="1" i="0" dirty="0" smtClean="0">
              <a:solidFill>
                <a:schemeClr val="tx1"/>
              </a:solidFill>
            </a:rPr>
            <a:t>.</a:t>
          </a:r>
          <a:endParaRPr lang="it-IT" sz="1600" b="1" dirty="0">
            <a:solidFill>
              <a:schemeClr val="tx1"/>
            </a:solidFill>
          </a:endParaRPr>
        </a:p>
      </dgm:t>
    </dgm:pt>
    <dgm:pt modelId="{B4B80C4C-E9C7-437C-AE1B-82421C1F1DF1}" type="parTrans" cxnId="{6612B5C4-CD75-4078-ABE6-6877B1BFF423}">
      <dgm:prSet/>
      <dgm:spPr/>
      <dgm:t>
        <a:bodyPr/>
        <a:lstStyle/>
        <a:p>
          <a:endParaRPr lang="it-IT"/>
        </a:p>
      </dgm:t>
    </dgm:pt>
    <dgm:pt modelId="{9547800B-0BF0-4118-B2E9-F6712158641F}" type="sibTrans" cxnId="{6612B5C4-CD75-4078-ABE6-6877B1BFF423}">
      <dgm:prSet/>
      <dgm:spPr/>
      <dgm:t>
        <a:bodyPr/>
        <a:lstStyle/>
        <a:p>
          <a:endParaRPr lang="it-IT"/>
        </a:p>
      </dgm:t>
    </dgm:pt>
    <dgm:pt modelId="{893AB650-6C7B-4C4B-9F61-6DB474EADAF1}" type="pres">
      <dgm:prSet presAssocID="{28D4EEA9-A7F1-4658-BF9A-F43F07046D5E}" presName="theList" presStyleCnt="0">
        <dgm:presLayoutVars>
          <dgm:dir/>
          <dgm:animLvl val="lvl"/>
          <dgm:resizeHandles val="exact"/>
        </dgm:presLayoutVars>
      </dgm:prSet>
      <dgm:spPr/>
      <dgm:t>
        <a:bodyPr/>
        <a:lstStyle/>
        <a:p>
          <a:endParaRPr lang="it-IT"/>
        </a:p>
      </dgm:t>
    </dgm:pt>
    <dgm:pt modelId="{09023B41-A76E-464B-9420-A4EC1BD46EE1}" type="pres">
      <dgm:prSet presAssocID="{30F4D587-0C9B-4943-8DDC-AA15B7BBB8BC}" presName="compNode" presStyleCnt="0"/>
      <dgm:spPr/>
    </dgm:pt>
    <dgm:pt modelId="{FF5D33B5-1477-4EE4-B1D5-59C655022883}" type="pres">
      <dgm:prSet presAssocID="{30F4D587-0C9B-4943-8DDC-AA15B7BBB8BC}" presName="aNode" presStyleLbl="bgShp" presStyleIdx="0" presStyleCnt="4"/>
      <dgm:spPr/>
      <dgm:t>
        <a:bodyPr/>
        <a:lstStyle/>
        <a:p>
          <a:endParaRPr lang="it-IT"/>
        </a:p>
      </dgm:t>
    </dgm:pt>
    <dgm:pt modelId="{A330CC56-EFCA-4110-BCD3-F26CF1745A76}" type="pres">
      <dgm:prSet presAssocID="{30F4D587-0C9B-4943-8DDC-AA15B7BBB8BC}" presName="textNode" presStyleLbl="bgShp" presStyleIdx="0" presStyleCnt="4"/>
      <dgm:spPr/>
      <dgm:t>
        <a:bodyPr/>
        <a:lstStyle/>
        <a:p>
          <a:endParaRPr lang="it-IT"/>
        </a:p>
      </dgm:t>
    </dgm:pt>
    <dgm:pt modelId="{12E36009-FAB9-43ED-8F14-94D16BA907F8}" type="pres">
      <dgm:prSet presAssocID="{30F4D587-0C9B-4943-8DDC-AA15B7BBB8BC}" presName="compChildNode" presStyleCnt="0"/>
      <dgm:spPr/>
    </dgm:pt>
    <dgm:pt modelId="{26914BE1-9C5C-4EC6-87AF-90F03DA08A4A}" type="pres">
      <dgm:prSet presAssocID="{30F4D587-0C9B-4943-8DDC-AA15B7BBB8BC}" presName="theInnerList" presStyleCnt="0"/>
      <dgm:spPr/>
    </dgm:pt>
    <dgm:pt modelId="{CA782E42-DFC2-40FC-A5E3-768ECCB7570A}" type="pres">
      <dgm:prSet presAssocID="{8E9EBC83-DD21-41C0-A1A8-B0514D915688}" presName="childNode" presStyleLbl="node1" presStyleIdx="0" presStyleCnt="4">
        <dgm:presLayoutVars>
          <dgm:bulletEnabled val="1"/>
        </dgm:presLayoutVars>
      </dgm:prSet>
      <dgm:spPr/>
      <dgm:t>
        <a:bodyPr/>
        <a:lstStyle/>
        <a:p>
          <a:endParaRPr lang="it-IT"/>
        </a:p>
      </dgm:t>
    </dgm:pt>
    <dgm:pt modelId="{F7767E4A-6922-45DF-B804-8A4E22C9CB01}" type="pres">
      <dgm:prSet presAssocID="{30F4D587-0C9B-4943-8DDC-AA15B7BBB8BC}" presName="aSpace" presStyleCnt="0"/>
      <dgm:spPr/>
    </dgm:pt>
    <dgm:pt modelId="{3910A22A-B8EB-4C11-9DD1-F7E2BC02F092}" type="pres">
      <dgm:prSet presAssocID="{DE9542A9-1413-4BCF-803B-03160FCF1D31}" presName="compNode" presStyleCnt="0"/>
      <dgm:spPr/>
    </dgm:pt>
    <dgm:pt modelId="{4A738985-8BB7-4905-AAFE-37FD1F5B6EDF}" type="pres">
      <dgm:prSet presAssocID="{DE9542A9-1413-4BCF-803B-03160FCF1D31}" presName="aNode" presStyleLbl="bgShp" presStyleIdx="1" presStyleCnt="4"/>
      <dgm:spPr/>
      <dgm:t>
        <a:bodyPr/>
        <a:lstStyle/>
        <a:p>
          <a:endParaRPr lang="it-IT"/>
        </a:p>
      </dgm:t>
    </dgm:pt>
    <dgm:pt modelId="{7663ABFB-F18E-4447-A21F-418C54FE5351}" type="pres">
      <dgm:prSet presAssocID="{DE9542A9-1413-4BCF-803B-03160FCF1D31}" presName="textNode" presStyleLbl="bgShp" presStyleIdx="1" presStyleCnt="4"/>
      <dgm:spPr/>
      <dgm:t>
        <a:bodyPr/>
        <a:lstStyle/>
        <a:p>
          <a:endParaRPr lang="it-IT"/>
        </a:p>
      </dgm:t>
    </dgm:pt>
    <dgm:pt modelId="{4587E783-D69F-4460-B668-BD4D2891AC37}" type="pres">
      <dgm:prSet presAssocID="{DE9542A9-1413-4BCF-803B-03160FCF1D31}" presName="compChildNode" presStyleCnt="0"/>
      <dgm:spPr/>
    </dgm:pt>
    <dgm:pt modelId="{A4DEC255-A49F-49ED-A27B-F39FBA4301C7}" type="pres">
      <dgm:prSet presAssocID="{DE9542A9-1413-4BCF-803B-03160FCF1D31}" presName="theInnerList" presStyleCnt="0"/>
      <dgm:spPr/>
    </dgm:pt>
    <dgm:pt modelId="{099EAC2A-1D6D-412A-9488-1195CBBC198C}" type="pres">
      <dgm:prSet presAssocID="{3657DF3B-DC35-4110-BCE2-96772693A30C}" presName="childNode" presStyleLbl="node1" presStyleIdx="1" presStyleCnt="4">
        <dgm:presLayoutVars>
          <dgm:bulletEnabled val="1"/>
        </dgm:presLayoutVars>
      </dgm:prSet>
      <dgm:spPr/>
      <dgm:t>
        <a:bodyPr/>
        <a:lstStyle/>
        <a:p>
          <a:endParaRPr lang="it-IT"/>
        </a:p>
      </dgm:t>
    </dgm:pt>
    <dgm:pt modelId="{69F2E27A-F237-4B60-BB7E-1C6BE30B34CF}" type="pres">
      <dgm:prSet presAssocID="{DE9542A9-1413-4BCF-803B-03160FCF1D31}" presName="aSpace" presStyleCnt="0"/>
      <dgm:spPr/>
    </dgm:pt>
    <dgm:pt modelId="{67A839E6-5943-42A9-8EC4-EC27C3B636A7}" type="pres">
      <dgm:prSet presAssocID="{526190C9-5F78-43B3-9159-95E62DA94E45}" presName="compNode" presStyleCnt="0"/>
      <dgm:spPr/>
    </dgm:pt>
    <dgm:pt modelId="{1BC60FE5-F5F2-49C6-86C7-06849A9691B7}" type="pres">
      <dgm:prSet presAssocID="{526190C9-5F78-43B3-9159-95E62DA94E45}" presName="aNode" presStyleLbl="bgShp" presStyleIdx="2" presStyleCnt="4"/>
      <dgm:spPr/>
      <dgm:t>
        <a:bodyPr/>
        <a:lstStyle/>
        <a:p>
          <a:endParaRPr lang="it-IT"/>
        </a:p>
      </dgm:t>
    </dgm:pt>
    <dgm:pt modelId="{90537138-B215-402C-A625-7C48F8BC0717}" type="pres">
      <dgm:prSet presAssocID="{526190C9-5F78-43B3-9159-95E62DA94E45}" presName="textNode" presStyleLbl="bgShp" presStyleIdx="2" presStyleCnt="4"/>
      <dgm:spPr/>
      <dgm:t>
        <a:bodyPr/>
        <a:lstStyle/>
        <a:p>
          <a:endParaRPr lang="it-IT"/>
        </a:p>
      </dgm:t>
    </dgm:pt>
    <dgm:pt modelId="{F387090B-5FF6-4824-9CCD-471A8E0A8005}" type="pres">
      <dgm:prSet presAssocID="{526190C9-5F78-43B3-9159-95E62DA94E45}" presName="compChildNode" presStyleCnt="0"/>
      <dgm:spPr/>
    </dgm:pt>
    <dgm:pt modelId="{B05603E8-F942-4176-B743-E671725D85D1}" type="pres">
      <dgm:prSet presAssocID="{526190C9-5F78-43B3-9159-95E62DA94E45}" presName="theInnerList" presStyleCnt="0"/>
      <dgm:spPr/>
    </dgm:pt>
    <dgm:pt modelId="{1D9FDC00-C9FF-438A-96BD-97B7B1187330}" type="pres">
      <dgm:prSet presAssocID="{99504396-10D6-4425-A32C-183D960FF851}" presName="childNode" presStyleLbl="node1" presStyleIdx="2" presStyleCnt="4">
        <dgm:presLayoutVars>
          <dgm:bulletEnabled val="1"/>
        </dgm:presLayoutVars>
      </dgm:prSet>
      <dgm:spPr/>
      <dgm:t>
        <a:bodyPr/>
        <a:lstStyle/>
        <a:p>
          <a:endParaRPr lang="it-IT"/>
        </a:p>
      </dgm:t>
    </dgm:pt>
    <dgm:pt modelId="{186CAC6B-B63D-4FF6-9310-0AE0D8CABD7D}" type="pres">
      <dgm:prSet presAssocID="{526190C9-5F78-43B3-9159-95E62DA94E45}" presName="aSpace" presStyleCnt="0"/>
      <dgm:spPr/>
    </dgm:pt>
    <dgm:pt modelId="{92990B57-4D47-409A-9A80-26463501D415}" type="pres">
      <dgm:prSet presAssocID="{75F75E91-12BD-42F2-BDF9-9866BEF3C209}" presName="compNode" presStyleCnt="0"/>
      <dgm:spPr/>
    </dgm:pt>
    <dgm:pt modelId="{A4977447-BEC5-4B82-BFBC-110C028649E8}" type="pres">
      <dgm:prSet presAssocID="{75F75E91-12BD-42F2-BDF9-9866BEF3C209}" presName="aNode" presStyleLbl="bgShp" presStyleIdx="3" presStyleCnt="4"/>
      <dgm:spPr/>
      <dgm:t>
        <a:bodyPr/>
        <a:lstStyle/>
        <a:p>
          <a:endParaRPr lang="it-IT"/>
        </a:p>
      </dgm:t>
    </dgm:pt>
    <dgm:pt modelId="{A2943EEA-A3BB-43C5-A115-85B6C26C1852}" type="pres">
      <dgm:prSet presAssocID="{75F75E91-12BD-42F2-BDF9-9866BEF3C209}" presName="textNode" presStyleLbl="bgShp" presStyleIdx="3" presStyleCnt="4"/>
      <dgm:spPr/>
      <dgm:t>
        <a:bodyPr/>
        <a:lstStyle/>
        <a:p>
          <a:endParaRPr lang="it-IT"/>
        </a:p>
      </dgm:t>
    </dgm:pt>
    <dgm:pt modelId="{699FBD95-89DA-4B4F-942A-58D81E49AF12}" type="pres">
      <dgm:prSet presAssocID="{75F75E91-12BD-42F2-BDF9-9866BEF3C209}" presName="compChildNode" presStyleCnt="0"/>
      <dgm:spPr/>
    </dgm:pt>
    <dgm:pt modelId="{4675EDDD-6973-40B4-BCC8-4A12F5DFCCC2}" type="pres">
      <dgm:prSet presAssocID="{75F75E91-12BD-42F2-BDF9-9866BEF3C209}" presName="theInnerList" presStyleCnt="0"/>
      <dgm:spPr/>
    </dgm:pt>
    <dgm:pt modelId="{DA7982E8-320B-4047-A6F8-BFB92ABFB9F9}" type="pres">
      <dgm:prSet presAssocID="{038D8BCC-104C-47CE-9D2C-7C678CC7308C}" presName="childNode" presStyleLbl="node1" presStyleIdx="3" presStyleCnt="4">
        <dgm:presLayoutVars>
          <dgm:bulletEnabled val="1"/>
        </dgm:presLayoutVars>
      </dgm:prSet>
      <dgm:spPr/>
      <dgm:t>
        <a:bodyPr/>
        <a:lstStyle/>
        <a:p>
          <a:endParaRPr lang="it-IT"/>
        </a:p>
      </dgm:t>
    </dgm:pt>
  </dgm:ptLst>
  <dgm:cxnLst>
    <dgm:cxn modelId="{793B50F4-E831-42E6-B22A-D6E6E249ABD5}" type="presOf" srcId="{038D8BCC-104C-47CE-9D2C-7C678CC7308C}" destId="{DA7982E8-320B-4047-A6F8-BFB92ABFB9F9}" srcOrd="0" destOrd="0" presId="urn:microsoft.com/office/officeart/2005/8/layout/lProcess2"/>
    <dgm:cxn modelId="{456A01B8-7B2E-4E54-B5BF-8B162B9C37A1}" type="presOf" srcId="{30F4D587-0C9B-4943-8DDC-AA15B7BBB8BC}" destId="{A330CC56-EFCA-4110-BCD3-F26CF1745A76}" srcOrd="1" destOrd="0" presId="urn:microsoft.com/office/officeart/2005/8/layout/lProcess2"/>
    <dgm:cxn modelId="{136786B5-F070-4856-B633-3682A65032F8}" type="presOf" srcId="{99504396-10D6-4425-A32C-183D960FF851}" destId="{1D9FDC00-C9FF-438A-96BD-97B7B1187330}" srcOrd="0" destOrd="0" presId="urn:microsoft.com/office/officeart/2005/8/layout/lProcess2"/>
    <dgm:cxn modelId="{3A9B0EF3-03ED-42C0-A97C-037597AD6D25}" srcId="{28D4EEA9-A7F1-4658-BF9A-F43F07046D5E}" destId="{30F4D587-0C9B-4943-8DDC-AA15B7BBB8BC}" srcOrd="0" destOrd="0" parTransId="{214B3E54-AB1E-4D34-8E71-02570D869A49}" sibTransId="{A719D401-1993-48A1-AF5F-102BCE29E869}"/>
    <dgm:cxn modelId="{8A3D9CA7-CC82-4847-965D-1BF2343742FF}" type="presOf" srcId="{30F4D587-0C9B-4943-8DDC-AA15B7BBB8BC}" destId="{FF5D33B5-1477-4EE4-B1D5-59C655022883}" srcOrd="0" destOrd="0" presId="urn:microsoft.com/office/officeart/2005/8/layout/lProcess2"/>
    <dgm:cxn modelId="{6612B5C4-CD75-4078-ABE6-6877B1BFF423}" srcId="{75F75E91-12BD-42F2-BDF9-9866BEF3C209}" destId="{038D8BCC-104C-47CE-9D2C-7C678CC7308C}" srcOrd="0" destOrd="0" parTransId="{B4B80C4C-E9C7-437C-AE1B-82421C1F1DF1}" sibTransId="{9547800B-0BF0-4118-B2E9-F6712158641F}"/>
    <dgm:cxn modelId="{310527B5-EFA5-446A-AC4B-BAF8F2E858E0}" type="presOf" srcId="{DE9542A9-1413-4BCF-803B-03160FCF1D31}" destId="{7663ABFB-F18E-4447-A21F-418C54FE5351}" srcOrd="1" destOrd="0" presId="urn:microsoft.com/office/officeart/2005/8/layout/lProcess2"/>
    <dgm:cxn modelId="{983C2B2C-93B1-4C9C-9CEE-3B253A28D406}" srcId="{30F4D587-0C9B-4943-8DDC-AA15B7BBB8BC}" destId="{8E9EBC83-DD21-41C0-A1A8-B0514D915688}" srcOrd="0" destOrd="0" parTransId="{86BF3912-308E-4E3B-A304-9AE9EE31799C}" sibTransId="{7025A418-2C6A-45B7-A376-A5BB17511979}"/>
    <dgm:cxn modelId="{B45B5A3E-E447-4034-A2A1-621158967CA5}" srcId="{28D4EEA9-A7F1-4658-BF9A-F43F07046D5E}" destId="{526190C9-5F78-43B3-9159-95E62DA94E45}" srcOrd="2" destOrd="0" parTransId="{E322C55E-C6D5-45F4-AAEE-437F2A44EF40}" sibTransId="{5667F290-9BB6-45F6-A35C-91EF87114E86}"/>
    <dgm:cxn modelId="{A6B0540A-701A-4227-BC2E-23143A8BBD1A}" type="presOf" srcId="{3657DF3B-DC35-4110-BCE2-96772693A30C}" destId="{099EAC2A-1D6D-412A-9488-1195CBBC198C}" srcOrd="0" destOrd="0" presId="urn:microsoft.com/office/officeart/2005/8/layout/lProcess2"/>
    <dgm:cxn modelId="{C2B278E0-8289-40BF-8C70-C0D041A05FD6}" srcId="{526190C9-5F78-43B3-9159-95E62DA94E45}" destId="{99504396-10D6-4425-A32C-183D960FF851}" srcOrd="0" destOrd="0" parTransId="{83DDE5F7-8266-40D9-BC14-9D433152B40A}" sibTransId="{72C290B5-AFD6-4B11-94A0-26518C049B0B}"/>
    <dgm:cxn modelId="{3E1A521E-353C-4BA3-A9BB-DCE1AD972C4A}" type="presOf" srcId="{28D4EEA9-A7F1-4658-BF9A-F43F07046D5E}" destId="{893AB650-6C7B-4C4B-9F61-6DB474EADAF1}" srcOrd="0" destOrd="0" presId="urn:microsoft.com/office/officeart/2005/8/layout/lProcess2"/>
    <dgm:cxn modelId="{8F44E2AD-A535-42A4-882B-A3675AAAA4DB}" type="presOf" srcId="{75F75E91-12BD-42F2-BDF9-9866BEF3C209}" destId="{A2943EEA-A3BB-43C5-A115-85B6C26C1852}" srcOrd="1" destOrd="0" presId="urn:microsoft.com/office/officeart/2005/8/layout/lProcess2"/>
    <dgm:cxn modelId="{D9CC0CD4-E396-4CEB-85F6-B636F9A70729}" type="presOf" srcId="{526190C9-5F78-43B3-9159-95E62DA94E45}" destId="{1BC60FE5-F5F2-49C6-86C7-06849A9691B7}" srcOrd="0" destOrd="0" presId="urn:microsoft.com/office/officeart/2005/8/layout/lProcess2"/>
    <dgm:cxn modelId="{9686B4B3-CA42-4CCE-92A0-6B893BEB80EA}" type="presOf" srcId="{8E9EBC83-DD21-41C0-A1A8-B0514D915688}" destId="{CA782E42-DFC2-40FC-A5E3-768ECCB7570A}" srcOrd="0" destOrd="0" presId="urn:microsoft.com/office/officeart/2005/8/layout/lProcess2"/>
    <dgm:cxn modelId="{E6754BCE-03CD-4676-B49C-B89053CEB1FA}" srcId="{28D4EEA9-A7F1-4658-BF9A-F43F07046D5E}" destId="{75F75E91-12BD-42F2-BDF9-9866BEF3C209}" srcOrd="3" destOrd="0" parTransId="{8A5942C2-53C2-4A3A-A484-47C9F55FC58D}" sibTransId="{AE82FB41-C793-456C-85D9-6FEA332A4308}"/>
    <dgm:cxn modelId="{BC2BA4B0-06F2-46D0-B812-0D270166CAAF}" type="presOf" srcId="{75F75E91-12BD-42F2-BDF9-9866BEF3C209}" destId="{A4977447-BEC5-4B82-BFBC-110C028649E8}" srcOrd="0" destOrd="0" presId="urn:microsoft.com/office/officeart/2005/8/layout/lProcess2"/>
    <dgm:cxn modelId="{439DD9AF-BAE9-43DB-876E-D050F61DFC6A}" type="presOf" srcId="{526190C9-5F78-43B3-9159-95E62DA94E45}" destId="{90537138-B215-402C-A625-7C48F8BC0717}" srcOrd="1" destOrd="0" presId="urn:microsoft.com/office/officeart/2005/8/layout/lProcess2"/>
    <dgm:cxn modelId="{8C8EFBA8-1967-4C96-8716-0A8CE653B92A}" type="presOf" srcId="{DE9542A9-1413-4BCF-803B-03160FCF1D31}" destId="{4A738985-8BB7-4905-AAFE-37FD1F5B6EDF}" srcOrd="0" destOrd="0" presId="urn:microsoft.com/office/officeart/2005/8/layout/lProcess2"/>
    <dgm:cxn modelId="{8815963C-4E27-4581-82AE-AB87F0D95363}" srcId="{DE9542A9-1413-4BCF-803B-03160FCF1D31}" destId="{3657DF3B-DC35-4110-BCE2-96772693A30C}" srcOrd="0" destOrd="0" parTransId="{A83AF4CE-0474-4E7A-8972-3EC64CF59C3A}" sibTransId="{C2AF7714-3F78-4E9B-ABC9-B223A3152B24}"/>
    <dgm:cxn modelId="{8CD9642E-8424-47FB-9C91-044412CE4868}" srcId="{28D4EEA9-A7F1-4658-BF9A-F43F07046D5E}" destId="{DE9542A9-1413-4BCF-803B-03160FCF1D31}" srcOrd="1" destOrd="0" parTransId="{A84EDC29-64C9-4A04-9549-E0B12CCB7D39}" sibTransId="{87449861-E3DA-45B0-841D-A1233F7384C3}"/>
    <dgm:cxn modelId="{D3EC8605-D26D-4C49-9074-D02005FFAF7B}" type="presParOf" srcId="{893AB650-6C7B-4C4B-9F61-6DB474EADAF1}" destId="{09023B41-A76E-464B-9420-A4EC1BD46EE1}" srcOrd="0" destOrd="0" presId="urn:microsoft.com/office/officeart/2005/8/layout/lProcess2"/>
    <dgm:cxn modelId="{9FAB30BD-B382-4BB8-B2DC-249F68B70186}" type="presParOf" srcId="{09023B41-A76E-464B-9420-A4EC1BD46EE1}" destId="{FF5D33B5-1477-4EE4-B1D5-59C655022883}" srcOrd="0" destOrd="0" presId="urn:microsoft.com/office/officeart/2005/8/layout/lProcess2"/>
    <dgm:cxn modelId="{206FD36C-F0D3-4C25-A50F-00CE7B27830B}" type="presParOf" srcId="{09023B41-A76E-464B-9420-A4EC1BD46EE1}" destId="{A330CC56-EFCA-4110-BCD3-F26CF1745A76}" srcOrd="1" destOrd="0" presId="urn:microsoft.com/office/officeart/2005/8/layout/lProcess2"/>
    <dgm:cxn modelId="{4F0AD6C6-9DDE-43FD-8DB7-8277AB202614}" type="presParOf" srcId="{09023B41-A76E-464B-9420-A4EC1BD46EE1}" destId="{12E36009-FAB9-43ED-8F14-94D16BA907F8}" srcOrd="2" destOrd="0" presId="urn:microsoft.com/office/officeart/2005/8/layout/lProcess2"/>
    <dgm:cxn modelId="{13997871-C40A-44F6-A4FE-DB845C0D8D8E}" type="presParOf" srcId="{12E36009-FAB9-43ED-8F14-94D16BA907F8}" destId="{26914BE1-9C5C-4EC6-87AF-90F03DA08A4A}" srcOrd="0" destOrd="0" presId="urn:microsoft.com/office/officeart/2005/8/layout/lProcess2"/>
    <dgm:cxn modelId="{008FBC4C-C546-48B9-B483-7D037D52E93F}" type="presParOf" srcId="{26914BE1-9C5C-4EC6-87AF-90F03DA08A4A}" destId="{CA782E42-DFC2-40FC-A5E3-768ECCB7570A}" srcOrd="0" destOrd="0" presId="urn:microsoft.com/office/officeart/2005/8/layout/lProcess2"/>
    <dgm:cxn modelId="{41D40E99-D203-4C02-ADD1-FDD224E78536}" type="presParOf" srcId="{893AB650-6C7B-4C4B-9F61-6DB474EADAF1}" destId="{F7767E4A-6922-45DF-B804-8A4E22C9CB01}" srcOrd="1" destOrd="0" presId="urn:microsoft.com/office/officeart/2005/8/layout/lProcess2"/>
    <dgm:cxn modelId="{417A2600-FF9C-48D8-AE5D-2842455413C6}" type="presParOf" srcId="{893AB650-6C7B-4C4B-9F61-6DB474EADAF1}" destId="{3910A22A-B8EB-4C11-9DD1-F7E2BC02F092}" srcOrd="2" destOrd="0" presId="urn:microsoft.com/office/officeart/2005/8/layout/lProcess2"/>
    <dgm:cxn modelId="{D69A9A02-472A-472E-BB58-625AF6E5D333}" type="presParOf" srcId="{3910A22A-B8EB-4C11-9DD1-F7E2BC02F092}" destId="{4A738985-8BB7-4905-AAFE-37FD1F5B6EDF}" srcOrd="0" destOrd="0" presId="urn:microsoft.com/office/officeart/2005/8/layout/lProcess2"/>
    <dgm:cxn modelId="{8FAA568F-9A88-45A3-B85E-4DFD0CF443D7}" type="presParOf" srcId="{3910A22A-B8EB-4C11-9DD1-F7E2BC02F092}" destId="{7663ABFB-F18E-4447-A21F-418C54FE5351}" srcOrd="1" destOrd="0" presId="urn:microsoft.com/office/officeart/2005/8/layout/lProcess2"/>
    <dgm:cxn modelId="{46C78885-29E1-4FA9-9549-12CF36B228BD}" type="presParOf" srcId="{3910A22A-B8EB-4C11-9DD1-F7E2BC02F092}" destId="{4587E783-D69F-4460-B668-BD4D2891AC37}" srcOrd="2" destOrd="0" presId="urn:microsoft.com/office/officeart/2005/8/layout/lProcess2"/>
    <dgm:cxn modelId="{9FCF63CA-1FE3-402C-84F3-27B0F680FB5B}" type="presParOf" srcId="{4587E783-D69F-4460-B668-BD4D2891AC37}" destId="{A4DEC255-A49F-49ED-A27B-F39FBA4301C7}" srcOrd="0" destOrd="0" presId="urn:microsoft.com/office/officeart/2005/8/layout/lProcess2"/>
    <dgm:cxn modelId="{42EC86E7-FDE0-45B2-AE49-2D15469ECEC0}" type="presParOf" srcId="{A4DEC255-A49F-49ED-A27B-F39FBA4301C7}" destId="{099EAC2A-1D6D-412A-9488-1195CBBC198C}" srcOrd="0" destOrd="0" presId="urn:microsoft.com/office/officeart/2005/8/layout/lProcess2"/>
    <dgm:cxn modelId="{08E74480-277A-4810-B8C9-C87D1385C4FC}" type="presParOf" srcId="{893AB650-6C7B-4C4B-9F61-6DB474EADAF1}" destId="{69F2E27A-F237-4B60-BB7E-1C6BE30B34CF}" srcOrd="3" destOrd="0" presId="urn:microsoft.com/office/officeart/2005/8/layout/lProcess2"/>
    <dgm:cxn modelId="{D9985FA4-4B89-4A48-A045-6EE211FCA48D}" type="presParOf" srcId="{893AB650-6C7B-4C4B-9F61-6DB474EADAF1}" destId="{67A839E6-5943-42A9-8EC4-EC27C3B636A7}" srcOrd="4" destOrd="0" presId="urn:microsoft.com/office/officeart/2005/8/layout/lProcess2"/>
    <dgm:cxn modelId="{CF26BC77-A4D6-4D80-9CDC-69F0B8C93E96}" type="presParOf" srcId="{67A839E6-5943-42A9-8EC4-EC27C3B636A7}" destId="{1BC60FE5-F5F2-49C6-86C7-06849A9691B7}" srcOrd="0" destOrd="0" presId="urn:microsoft.com/office/officeart/2005/8/layout/lProcess2"/>
    <dgm:cxn modelId="{36715143-6586-478E-83FE-701C3350246D}" type="presParOf" srcId="{67A839E6-5943-42A9-8EC4-EC27C3B636A7}" destId="{90537138-B215-402C-A625-7C48F8BC0717}" srcOrd="1" destOrd="0" presId="urn:microsoft.com/office/officeart/2005/8/layout/lProcess2"/>
    <dgm:cxn modelId="{70EF4246-4279-4CF8-8F55-03CDE8250DCB}" type="presParOf" srcId="{67A839E6-5943-42A9-8EC4-EC27C3B636A7}" destId="{F387090B-5FF6-4824-9CCD-471A8E0A8005}" srcOrd="2" destOrd="0" presId="urn:microsoft.com/office/officeart/2005/8/layout/lProcess2"/>
    <dgm:cxn modelId="{0A8E39A6-4257-4471-AE6D-079739FBA471}" type="presParOf" srcId="{F387090B-5FF6-4824-9CCD-471A8E0A8005}" destId="{B05603E8-F942-4176-B743-E671725D85D1}" srcOrd="0" destOrd="0" presId="urn:microsoft.com/office/officeart/2005/8/layout/lProcess2"/>
    <dgm:cxn modelId="{F1940AD2-ABFB-4AD4-BD40-19A7BA27C2D3}" type="presParOf" srcId="{B05603E8-F942-4176-B743-E671725D85D1}" destId="{1D9FDC00-C9FF-438A-96BD-97B7B1187330}" srcOrd="0" destOrd="0" presId="urn:microsoft.com/office/officeart/2005/8/layout/lProcess2"/>
    <dgm:cxn modelId="{C513D40F-9B48-4A01-B095-DD503AB09B65}" type="presParOf" srcId="{893AB650-6C7B-4C4B-9F61-6DB474EADAF1}" destId="{186CAC6B-B63D-4FF6-9310-0AE0D8CABD7D}" srcOrd="5" destOrd="0" presId="urn:microsoft.com/office/officeart/2005/8/layout/lProcess2"/>
    <dgm:cxn modelId="{05AF2289-F4B1-405F-9F5B-3BA5ECD11395}" type="presParOf" srcId="{893AB650-6C7B-4C4B-9F61-6DB474EADAF1}" destId="{92990B57-4D47-409A-9A80-26463501D415}" srcOrd="6" destOrd="0" presId="urn:microsoft.com/office/officeart/2005/8/layout/lProcess2"/>
    <dgm:cxn modelId="{CD413738-BA48-4F05-9B91-10B28012C616}" type="presParOf" srcId="{92990B57-4D47-409A-9A80-26463501D415}" destId="{A4977447-BEC5-4B82-BFBC-110C028649E8}" srcOrd="0" destOrd="0" presId="urn:microsoft.com/office/officeart/2005/8/layout/lProcess2"/>
    <dgm:cxn modelId="{AFB8AD81-22C4-405D-8290-BFA89CE0C741}" type="presParOf" srcId="{92990B57-4D47-409A-9A80-26463501D415}" destId="{A2943EEA-A3BB-43C5-A115-85B6C26C1852}" srcOrd="1" destOrd="0" presId="urn:microsoft.com/office/officeart/2005/8/layout/lProcess2"/>
    <dgm:cxn modelId="{CE2478A5-192A-42E9-B7B2-851C774730AE}" type="presParOf" srcId="{92990B57-4D47-409A-9A80-26463501D415}" destId="{699FBD95-89DA-4B4F-942A-58D81E49AF12}" srcOrd="2" destOrd="0" presId="urn:microsoft.com/office/officeart/2005/8/layout/lProcess2"/>
    <dgm:cxn modelId="{C453496A-9BFF-40E9-AEE5-4336FBE1FFA3}" type="presParOf" srcId="{699FBD95-89DA-4B4F-942A-58D81E49AF12}" destId="{4675EDDD-6973-40B4-BCC8-4A12F5DFCCC2}" srcOrd="0" destOrd="0" presId="urn:microsoft.com/office/officeart/2005/8/layout/lProcess2"/>
    <dgm:cxn modelId="{E8FB879C-EDD5-4D51-9F43-F533561C091E}" type="presParOf" srcId="{4675EDDD-6973-40B4-BCC8-4A12F5DFCCC2}" destId="{DA7982E8-320B-4047-A6F8-BFB92ABFB9F9}" srcOrd="0" destOrd="0" presId="urn:microsoft.com/office/officeart/2005/8/layout/lProcess2"/>
  </dgm:cxnLst>
  <dgm:bg/>
  <dgm:whole/>
</dgm:dataModel>
</file>

<file path=ppt/diagrams/data9.xml><?xml version="1.0" encoding="utf-8"?>
<dgm:dataModel xmlns:dgm="http://schemas.openxmlformats.org/drawingml/2006/diagram" xmlns:a="http://schemas.openxmlformats.org/drawingml/2006/main">
  <dgm:ptLst>
    <dgm:pt modelId="{D6EA6356-AFB2-418C-BA38-F30C7E5E0300}"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it-IT"/>
        </a:p>
      </dgm:t>
    </dgm:pt>
    <dgm:pt modelId="{197F675D-A9AC-4819-AEA0-9C2BBB99E2C1}">
      <dgm:prSet phldrT="[Testo]"/>
      <dgm:spPr/>
      <dgm:t>
        <a:bodyPr/>
        <a:lstStyle/>
        <a:p>
          <a:r>
            <a:rPr lang="it-IT" b="1" i="0" dirty="0" smtClean="0">
              <a:solidFill>
                <a:srgbClr val="002060"/>
              </a:solidFill>
            </a:rPr>
            <a:t>Uso di una didattica </a:t>
          </a:r>
          <a:r>
            <a:rPr lang="it-IT" b="1" i="0" dirty="0" smtClean="0">
              <a:solidFill>
                <a:srgbClr val="FF0000"/>
              </a:solidFill>
            </a:rPr>
            <a:t>individualizzata</a:t>
          </a:r>
          <a:r>
            <a:rPr lang="it-IT" b="1" i="0" dirty="0" smtClean="0">
              <a:solidFill>
                <a:srgbClr val="002060"/>
              </a:solidFill>
            </a:rPr>
            <a:t> e </a:t>
          </a:r>
          <a:r>
            <a:rPr lang="it-IT" b="1" i="0" dirty="0" smtClean="0">
              <a:solidFill>
                <a:srgbClr val="FF0000"/>
              </a:solidFill>
            </a:rPr>
            <a:t>personalizzata</a:t>
          </a:r>
          <a:r>
            <a:rPr lang="it-IT" b="1" i="0" dirty="0" smtClean="0">
              <a:solidFill>
                <a:srgbClr val="002060"/>
              </a:solidFill>
            </a:rPr>
            <a:t>.</a:t>
          </a:r>
          <a:endParaRPr lang="it-IT" b="1" dirty="0">
            <a:solidFill>
              <a:srgbClr val="002060"/>
            </a:solidFill>
          </a:endParaRPr>
        </a:p>
      </dgm:t>
    </dgm:pt>
    <dgm:pt modelId="{868E4E59-0C59-4DD8-9D11-6C6B42120DB1}" type="parTrans" cxnId="{AF8B7F87-9892-491E-B97A-59F27CEBEC51}">
      <dgm:prSet/>
      <dgm:spPr/>
      <dgm:t>
        <a:bodyPr/>
        <a:lstStyle/>
        <a:p>
          <a:endParaRPr lang="it-IT"/>
        </a:p>
      </dgm:t>
    </dgm:pt>
    <dgm:pt modelId="{A60DE656-CDF6-4A84-8B89-5C8D7EA56C5C}" type="sibTrans" cxnId="{AF8B7F87-9892-491E-B97A-59F27CEBEC51}">
      <dgm:prSet/>
      <dgm:spPr/>
      <dgm:t>
        <a:bodyPr/>
        <a:lstStyle/>
        <a:p>
          <a:endParaRPr lang="it-IT"/>
        </a:p>
      </dgm:t>
    </dgm:pt>
    <dgm:pt modelId="{FF5DD29B-C0DD-4EAF-9C45-844913E3AC19}">
      <dgm:prSet phldrT="[Testo]"/>
      <dgm:spPr/>
      <dgm:t>
        <a:bodyPr/>
        <a:lstStyle/>
        <a:p>
          <a:r>
            <a:rPr lang="it-IT" b="1" i="0" dirty="0" smtClean="0"/>
            <a:t>Introduzione di </a:t>
          </a:r>
          <a:r>
            <a:rPr lang="it-IT" b="1" i="0" dirty="0" smtClean="0">
              <a:solidFill>
                <a:srgbClr val="FFFF00"/>
              </a:solidFill>
            </a:rPr>
            <a:t>strumenti compensativi</a:t>
          </a:r>
          <a:r>
            <a:rPr lang="it-IT" b="1" i="0" dirty="0" smtClean="0"/>
            <a:t>, compresi i mezzi di apprendimento alternativi e le tecnologie informatiche.</a:t>
          </a:r>
          <a:endParaRPr lang="it-IT" b="1" dirty="0"/>
        </a:p>
      </dgm:t>
    </dgm:pt>
    <dgm:pt modelId="{DFD9119A-A22C-477E-83F1-E5C25A77CDCE}" type="parTrans" cxnId="{F7EAF78F-F0CF-490F-A731-E6237DEDEC78}">
      <dgm:prSet/>
      <dgm:spPr/>
      <dgm:t>
        <a:bodyPr/>
        <a:lstStyle/>
        <a:p>
          <a:endParaRPr lang="it-IT"/>
        </a:p>
      </dgm:t>
    </dgm:pt>
    <dgm:pt modelId="{EE0EEBDD-1E96-4C2C-A0D2-1F1073A09E63}" type="sibTrans" cxnId="{F7EAF78F-F0CF-490F-A731-E6237DEDEC78}">
      <dgm:prSet/>
      <dgm:spPr/>
      <dgm:t>
        <a:bodyPr/>
        <a:lstStyle/>
        <a:p>
          <a:endParaRPr lang="it-IT"/>
        </a:p>
      </dgm:t>
    </dgm:pt>
    <dgm:pt modelId="{8E48C931-55DA-4EF9-B15A-2B200AC8C9ED}">
      <dgm:prSet phldrT="[Testo]"/>
      <dgm:spPr/>
      <dgm:t>
        <a:bodyPr/>
        <a:lstStyle/>
        <a:p>
          <a:r>
            <a:rPr lang="it-IT" b="1" i="0" dirty="0" smtClean="0">
              <a:solidFill>
                <a:srgbClr val="002060"/>
              </a:solidFill>
            </a:rPr>
            <a:t>Misure </a:t>
          </a:r>
          <a:r>
            <a:rPr lang="it-IT" b="1" i="0" dirty="0" err="1" smtClean="0">
              <a:solidFill>
                <a:srgbClr val="002060"/>
              </a:solidFill>
            </a:rPr>
            <a:t>dispensative</a:t>
          </a:r>
          <a:r>
            <a:rPr lang="it-IT" b="1" i="0" dirty="0" smtClean="0">
              <a:solidFill>
                <a:srgbClr val="002060"/>
              </a:solidFill>
            </a:rPr>
            <a:t> </a:t>
          </a:r>
          <a:r>
            <a:rPr lang="it-IT" b="1" i="0" dirty="0" smtClean="0">
              <a:solidFill>
                <a:srgbClr val="006600"/>
              </a:solidFill>
            </a:rPr>
            <a:t>da alcune prestazioni non essenziali ai fini della qualità dei concetti da apprendere.   </a:t>
          </a:r>
          <a:endParaRPr lang="it-IT" b="1" dirty="0">
            <a:solidFill>
              <a:srgbClr val="006600"/>
            </a:solidFill>
          </a:endParaRPr>
        </a:p>
      </dgm:t>
    </dgm:pt>
    <dgm:pt modelId="{8716049F-B07F-4E31-823C-9C306CADEEEA}" type="parTrans" cxnId="{52504A22-E74F-443D-A159-51BB1C5B283F}">
      <dgm:prSet/>
      <dgm:spPr/>
      <dgm:t>
        <a:bodyPr/>
        <a:lstStyle/>
        <a:p>
          <a:endParaRPr lang="it-IT"/>
        </a:p>
      </dgm:t>
    </dgm:pt>
    <dgm:pt modelId="{E73ACF81-C21B-43ED-90E9-F3B5C6983C73}" type="sibTrans" cxnId="{52504A22-E74F-443D-A159-51BB1C5B283F}">
      <dgm:prSet/>
      <dgm:spPr/>
      <dgm:t>
        <a:bodyPr/>
        <a:lstStyle/>
        <a:p>
          <a:endParaRPr lang="it-IT"/>
        </a:p>
      </dgm:t>
    </dgm:pt>
    <dgm:pt modelId="{7541B7FF-DB6F-48BF-97C4-B576464E2F8E}">
      <dgm:prSet phldrT="[Testo]"/>
      <dgm:spPr/>
      <dgm:t>
        <a:bodyPr/>
        <a:lstStyle/>
        <a:p>
          <a:r>
            <a:rPr lang="it-IT" b="1" i="0" dirty="0" smtClean="0">
              <a:solidFill>
                <a:srgbClr val="FFFF00"/>
              </a:solidFill>
            </a:rPr>
            <a:t>Adeguate forme di verifica e di valutazione</a:t>
          </a:r>
          <a:r>
            <a:rPr lang="it-IT" b="1" i="0" dirty="0" smtClean="0"/>
            <a:t>, anche per quanto concerne gli esami di Stato e di ammissione all’università,  nonché gli esami universitari.</a:t>
          </a:r>
          <a:endParaRPr lang="it-IT" b="1" dirty="0"/>
        </a:p>
      </dgm:t>
    </dgm:pt>
    <dgm:pt modelId="{127B62C2-F5DE-4B74-A61E-D23AB431D9CF}" type="parTrans" cxnId="{E495926C-741A-40DD-A28B-4F4C7490C3C4}">
      <dgm:prSet/>
      <dgm:spPr/>
      <dgm:t>
        <a:bodyPr/>
        <a:lstStyle/>
        <a:p>
          <a:endParaRPr lang="it-IT"/>
        </a:p>
      </dgm:t>
    </dgm:pt>
    <dgm:pt modelId="{4BCF0705-8D16-43A8-A525-63AFF46DD9DF}" type="sibTrans" cxnId="{E495926C-741A-40DD-A28B-4F4C7490C3C4}">
      <dgm:prSet/>
      <dgm:spPr/>
      <dgm:t>
        <a:bodyPr/>
        <a:lstStyle/>
        <a:p>
          <a:endParaRPr lang="it-IT"/>
        </a:p>
      </dgm:t>
    </dgm:pt>
    <dgm:pt modelId="{D2E3DB65-1E71-4A5C-95CF-BC807914710E}" type="pres">
      <dgm:prSet presAssocID="{D6EA6356-AFB2-418C-BA38-F30C7E5E0300}" presName="linear" presStyleCnt="0">
        <dgm:presLayoutVars>
          <dgm:animLvl val="lvl"/>
          <dgm:resizeHandles val="exact"/>
        </dgm:presLayoutVars>
      </dgm:prSet>
      <dgm:spPr/>
      <dgm:t>
        <a:bodyPr/>
        <a:lstStyle/>
        <a:p>
          <a:endParaRPr lang="it-IT"/>
        </a:p>
      </dgm:t>
    </dgm:pt>
    <dgm:pt modelId="{CAEE9029-5F35-4CB8-A0FA-F8EE934F761C}" type="pres">
      <dgm:prSet presAssocID="{197F675D-A9AC-4819-AEA0-9C2BBB99E2C1}" presName="parentText" presStyleLbl="node1" presStyleIdx="0" presStyleCnt="4" custLinFactNeighborY="-90217">
        <dgm:presLayoutVars>
          <dgm:chMax val="0"/>
          <dgm:bulletEnabled val="1"/>
        </dgm:presLayoutVars>
      </dgm:prSet>
      <dgm:spPr/>
      <dgm:t>
        <a:bodyPr/>
        <a:lstStyle/>
        <a:p>
          <a:endParaRPr lang="it-IT"/>
        </a:p>
      </dgm:t>
    </dgm:pt>
    <dgm:pt modelId="{3C8CB7A1-CAED-4ED2-93BF-5C408A45B8F3}" type="pres">
      <dgm:prSet presAssocID="{A60DE656-CDF6-4A84-8B89-5C8D7EA56C5C}" presName="spacer" presStyleCnt="0"/>
      <dgm:spPr/>
    </dgm:pt>
    <dgm:pt modelId="{1F2F6438-FE61-4929-B252-3464B4F0207C}" type="pres">
      <dgm:prSet presAssocID="{FF5DD29B-C0DD-4EAF-9C45-844913E3AC19}" presName="parentText" presStyleLbl="node1" presStyleIdx="1" presStyleCnt="4" custLinFactNeighborY="50000">
        <dgm:presLayoutVars>
          <dgm:chMax val="0"/>
          <dgm:bulletEnabled val="1"/>
        </dgm:presLayoutVars>
      </dgm:prSet>
      <dgm:spPr/>
      <dgm:t>
        <a:bodyPr/>
        <a:lstStyle/>
        <a:p>
          <a:endParaRPr lang="it-IT"/>
        </a:p>
      </dgm:t>
    </dgm:pt>
    <dgm:pt modelId="{3FB514EB-0958-404F-834A-61BE562A588E}" type="pres">
      <dgm:prSet presAssocID="{EE0EEBDD-1E96-4C2C-A0D2-1F1073A09E63}" presName="spacer" presStyleCnt="0"/>
      <dgm:spPr/>
    </dgm:pt>
    <dgm:pt modelId="{C07AB043-ADD8-4FC8-BB5E-898C3C01AACB}" type="pres">
      <dgm:prSet presAssocID="{8E48C931-55DA-4EF9-B15A-2B200AC8C9ED}" presName="parentText" presStyleLbl="node1" presStyleIdx="2" presStyleCnt="4" custLinFactY="2810" custLinFactNeighborY="100000">
        <dgm:presLayoutVars>
          <dgm:chMax val="0"/>
          <dgm:bulletEnabled val="1"/>
        </dgm:presLayoutVars>
      </dgm:prSet>
      <dgm:spPr/>
      <dgm:t>
        <a:bodyPr/>
        <a:lstStyle/>
        <a:p>
          <a:endParaRPr lang="it-IT"/>
        </a:p>
      </dgm:t>
    </dgm:pt>
    <dgm:pt modelId="{A19B3C83-4600-4E42-AAE6-8AFB4A6CA69C}" type="pres">
      <dgm:prSet presAssocID="{E73ACF81-C21B-43ED-90E9-F3B5C6983C73}" presName="spacer" presStyleCnt="0"/>
      <dgm:spPr/>
    </dgm:pt>
    <dgm:pt modelId="{D218B970-7A51-47E8-820B-9767D2860151}" type="pres">
      <dgm:prSet presAssocID="{7541B7FF-DB6F-48BF-97C4-B576464E2F8E}" presName="parentText" presStyleLbl="node1" presStyleIdx="3" presStyleCnt="4" custLinFactY="8354" custLinFactNeighborY="100000">
        <dgm:presLayoutVars>
          <dgm:chMax val="0"/>
          <dgm:bulletEnabled val="1"/>
        </dgm:presLayoutVars>
      </dgm:prSet>
      <dgm:spPr/>
      <dgm:t>
        <a:bodyPr/>
        <a:lstStyle/>
        <a:p>
          <a:endParaRPr lang="it-IT"/>
        </a:p>
      </dgm:t>
    </dgm:pt>
  </dgm:ptLst>
  <dgm:cxnLst>
    <dgm:cxn modelId="{A19FDBC1-83E9-41E6-B73A-378005DF74CC}" type="presOf" srcId="{7541B7FF-DB6F-48BF-97C4-B576464E2F8E}" destId="{D218B970-7A51-47E8-820B-9767D2860151}" srcOrd="0" destOrd="0" presId="urn:microsoft.com/office/officeart/2005/8/layout/vList2"/>
    <dgm:cxn modelId="{AF8B7F87-9892-491E-B97A-59F27CEBEC51}" srcId="{D6EA6356-AFB2-418C-BA38-F30C7E5E0300}" destId="{197F675D-A9AC-4819-AEA0-9C2BBB99E2C1}" srcOrd="0" destOrd="0" parTransId="{868E4E59-0C59-4DD8-9D11-6C6B42120DB1}" sibTransId="{A60DE656-CDF6-4A84-8B89-5C8D7EA56C5C}"/>
    <dgm:cxn modelId="{6CC90D48-883D-4EC0-88DE-8A79D7317AF8}" type="presOf" srcId="{D6EA6356-AFB2-418C-BA38-F30C7E5E0300}" destId="{D2E3DB65-1E71-4A5C-95CF-BC807914710E}" srcOrd="0" destOrd="0" presId="urn:microsoft.com/office/officeart/2005/8/layout/vList2"/>
    <dgm:cxn modelId="{E24B1F3F-FA1F-4C8C-9E31-20EF16DACF0E}" type="presOf" srcId="{FF5DD29B-C0DD-4EAF-9C45-844913E3AC19}" destId="{1F2F6438-FE61-4929-B252-3464B4F0207C}" srcOrd="0" destOrd="0" presId="urn:microsoft.com/office/officeart/2005/8/layout/vList2"/>
    <dgm:cxn modelId="{DDC46494-F248-4AF8-AA2A-16524B93F8C2}" type="presOf" srcId="{8E48C931-55DA-4EF9-B15A-2B200AC8C9ED}" destId="{C07AB043-ADD8-4FC8-BB5E-898C3C01AACB}" srcOrd="0" destOrd="0" presId="urn:microsoft.com/office/officeart/2005/8/layout/vList2"/>
    <dgm:cxn modelId="{E495926C-741A-40DD-A28B-4F4C7490C3C4}" srcId="{D6EA6356-AFB2-418C-BA38-F30C7E5E0300}" destId="{7541B7FF-DB6F-48BF-97C4-B576464E2F8E}" srcOrd="3" destOrd="0" parTransId="{127B62C2-F5DE-4B74-A61E-D23AB431D9CF}" sibTransId="{4BCF0705-8D16-43A8-A525-63AFF46DD9DF}"/>
    <dgm:cxn modelId="{52504A22-E74F-443D-A159-51BB1C5B283F}" srcId="{D6EA6356-AFB2-418C-BA38-F30C7E5E0300}" destId="{8E48C931-55DA-4EF9-B15A-2B200AC8C9ED}" srcOrd="2" destOrd="0" parTransId="{8716049F-B07F-4E31-823C-9C306CADEEEA}" sibTransId="{E73ACF81-C21B-43ED-90E9-F3B5C6983C73}"/>
    <dgm:cxn modelId="{D5EB2393-D457-4081-9403-1FD392A692E6}" type="presOf" srcId="{197F675D-A9AC-4819-AEA0-9C2BBB99E2C1}" destId="{CAEE9029-5F35-4CB8-A0FA-F8EE934F761C}" srcOrd="0" destOrd="0" presId="urn:microsoft.com/office/officeart/2005/8/layout/vList2"/>
    <dgm:cxn modelId="{F7EAF78F-F0CF-490F-A731-E6237DEDEC78}" srcId="{D6EA6356-AFB2-418C-BA38-F30C7E5E0300}" destId="{FF5DD29B-C0DD-4EAF-9C45-844913E3AC19}" srcOrd="1" destOrd="0" parTransId="{DFD9119A-A22C-477E-83F1-E5C25A77CDCE}" sibTransId="{EE0EEBDD-1E96-4C2C-A0D2-1F1073A09E63}"/>
    <dgm:cxn modelId="{7EA1585E-97DE-4BFF-BE2A-90F4A1D80296}" type="presParOf" srcId="{D2E3DB65-1E71-4A5C-95CF-BC807914710E}" destId="{CAEE9029-5F35-4CB8-A0FA-F8EE934F761C}" srcOrd="0" destOrd="0" presId="urn:microsoft.com/office/officeart/2005/8/layout/vList2"/>
    <dgm:cxn modelId="{BEFAEE00-2FFE-4C27-BE12-858F20B8BEF1}" type="presParOf" srcId="{D2E3DB65-1E71-4A5C-95CF-BC807914710E}" destId="{3C8CB7A1-CAED-4ED2-93BF-5C408A45B8F3}" srcOrd="1" destOrd="0" presId="urn:microsoft.com/office/officeart/2005/8/layout/vList2"/>
    <dgm:cxn modelId="{7133A123-226D-47E9-B8CF-3582D8B9CFD1}" type="presParOf" srcId="{D2E3DB65-1E71-4A5C-95CF-BC807914710E}" destId="{1F2F6438-FE61-4929-B252-3464B4F0207C}" srcOrd="2" destOrd="0" presId="urn:microsoft.com/office/officeart/2005/8/layout/vList2"/>
    <dgm:cxn modelId="{EF5D5314-4CDA-4055-A6CC-D72B28168692}" type="presParOf" srcId="{D2E3DB65-1E71-4A5C-95CF-BC807914710E}" destId="{3FB514EB-0958-404F-834A-61BE562A588E}" srcOrd="3" destOrd="0" presId="urn:microsoft.com/office/officeart/2005/8/layout/vList2"/>
    <dgm:cxn modelId="{4F33DCF5-706F-4C1C-B250-BAB741173001}" type="presParOf" srcId="{D2E3DB65-1E71-4A5C-95CF-BC807914710E}" destId="{C07AB043-ADD8-4FC8-BB5E-898C3C01AACB}" srcOrd="4" destOrd="0" presId="urn:microsoft.com/office/officeart/2005/8/layout/vList2"/>
    <dgm:cxn modelId="{07387ED4-C93A-4D5A-B91F-35B208E0A7EB}" type="presParOf" srcId="{D2E3DB65-1E71-4A5C-95CF-BC807914710E}" destId="{A19B3C83-4600-4E42-AAE6-8AFB4A6CA69C}" srcOrd="5" destOrd="0" presId="urn:microsoft.com/office/officeart/2005/8/layout/vList2"/>
    <dgm:cxn modelId="{B19A7A12-DE87-44CA-96E7-A52928610D92}" type="presParOf" srcId="{D2E3DB65-1E71-4A5C-95CF-BC807914710E}" destId="{D218B970-7A51-47E8-820B-9767D2860151}" srcOrd="6" destOrd="0" presId="urn:microsoft.com/office/officeart/2005/8/layout/vList2"/>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21582" cy="493633"/>
          </a:xfrm>
          <a:prstGeom prst="rect">
            <a:avLst/>
          </a:prstGeom>
        </p:spPr>
        <p:txBody>
          <a:bodyPr vert="horz" lIns="94476" tIns="47238" rIns="94476" bIns="47238" rtlCol="0"/>
          <a:lstStyle>
            <a:lvl1pPr algn="l">
              <a:defRPr sz="1200"/>
            </a:lvl1pPr>
          </a:lstStyle>
          <a:p>
            <a:endParaRPr lang="it-IT"/>
          </a:p>
        </p:txBody>
      </p:sp>
      <p:sp>
        <p:nvSpPr>
          <p:cNvPr id="3" name="Segnaposto data 2"/>
          <p:cNvSpPr>
            <a:spLocks noGrp="1"/>
          </p:cNvSpPr>
          <p:nvPr>
            <p:ph type="dt" idx="1"/>
          </p:nvPr>
        </p:nvSpPr>
        <p:spPr>
          <a:xfrm>
            <a:off x="3818972" y="0"/>
            <a:ext cx="2921582" cy="493633"/>
          </a:xfrm>
          <a:prstGeom prst="rect">
            <a:avLst/>
          </a:prstGeom>
        </p:spPr>
        <p:txBody>
          <a:bodyPr vert="horz" lIns="94476" tIns="47238" rIns="94476" bIns="47238" rtlCol="0"/>
          <a:lstStyle>
            <a:lvl1pPr algn="r">
              <a:defRPr sz="1200"/>
            </a:lvl1pPr>
          </a:lstStyle>
          <a:p>
            <a:fld id="{3DF3EE42-79DE-4755-83F0-6072B93E26B6}" type="datetimeFigureOut">
              <a:rPr lang="it-IT" smtClean="0"/>
              <a:pPr/>
              <a:t>24/04/2019</a:t>
            </a:fld>
            <a:endParaRPr lang="it-IT"/>
          </a:p>
        </p:txBody>
      </p:sp>
      <p:sp>
        <p:nvSpPr>
          <p:cNvPr id="4" name="Segnaposto immagine diapositiva 3"/>
          <p:cNvSpPr>
            <a:spLocks noGrp="1" noRot="1" noChangeAspect="1"/>
          </p:cNvSpPr>
          <p:nvPr>
            <p:ph type="sldImg" idx="2"/>
          </p:nvPr>
        </p:nvSpPr>
        <p:spPr>
          <a:xfrm>
            <a:off x="903288" y="739775"/>
            <a:ext cx="4935537" cy="3702050"/>
          </a:xfrm>
          <a:prstGeom prst="rect">
            <a:avLst/>
          </a:prstGeom>
          <a:noFill/>
          <a:ln w="12700">
            <a:solidFill>
              <a:prstClr val="black"/>
            </a:solidFill>
          </a:ln>
        </p:spPr>
        <p:txBody>
          <a:bodyPr vert="horz" lIns="94476" tIns="47238" rIns="94476" bIns="47238" rtlCol="0" anchor="ctr"/>
          <a:lstStyle/>
          <a:p>
            <a:endParaRPr lang="it-IT"/>
          </a:p>
        </p:txBody>
      </p:sp>
      <p:sp>
        <p:nvSpPr>
          <p:cNvPr id="5" name="Segnaposto note 4"/>
          <p:cNvSpPr>
            <a:spLocks noGrp="1"/>
          </p:cNvSpPr>
          <p:nvPr>
            <p:ph type="body" sz="quarter" idx="3"/>
          </p:nvPr>
        </p:nvSpPr>
        <p:spPr>
          <a:xfrm>
            <a:off x="674212" y="4689516"/>
            <a:ext cx="5393690" cy="4442698"/>
          </a:xfrm>
          <a:prstGeom prst="rect">
            <a:avLst/>
          </a:prstGeom>
        </p:spPr>
        <p:txBody>
          <a:bodyPr vert="horz" lIns="94476" tIns="47238" rIns="94476" bIns="47238"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377317"/>
            <a:ext cx="2921582" cy="493633"/>
          </a:xfrm>
          <a:prstGeom prst="rect">
            <a:avLst/>
          </a:prstGeom>
        </p:spPr>
        <p:txBody>
          <a:bodyPr vert="horz" lIns="94476" tIns="47238" rIns="94476" bIns="47238" rtlCol="0" anchor="b"/>
          <a:lstStyle>
            <a:lvl1pPr algn="l">
              <a:defRPr sz="1200"/>
            </a:lvl1pPr>
          </a:lstStyle>
          <a:p>
            <a:endParaRPr lang="it-IT"/>
          </a:p>
        </p:txBody>
      </p:sp>
      <p:sp>
        <p:nvSpPr>
          <p:cNvPr id="7" name="Segnaposto numero diapositiva 6"/>
          <p:cNvSpPr>
            <a:spLocks noGrp="1"/>
          </p:cNvSpPr>
          <p:nvPr>
            <p:ph type="sldNum" sz="quarter" idx="5"/>
          </p:nvPr>
        </p:nvSpPr>
        <p:spPr>
          <a:xfrm>
            <a:off x="3818972" y="9377317"/>
            <a:ext cx="2921582" cy="493633"/>
          </a:xfrm>
          <a:prstGeom prst="rect">
            <a:avLst/>
          </a:prstGeom>
        </p:spPr>
        <p:txBody>
          <a:bodyPr vert="horz" lIns="94476" tIns="47238" rIns="94476" bIns="47238" rtlCol="0" anchor="b"/>
          <a:lstStyle>
            <a:lvl1pPr algn="r">
              <a:defRPr sz="1200"/>
            </a:lvl1pPr>
          </a:lstStyle>
          <a:p>
            <a:fld id="{3952874C-3781-439E-AA16-3D92DDAA157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0DDB7FB-0ACA-4F60-93C7-060CDB3CDC2C}" type="slidenum">
              <a:rPr lang="it-IT" smtClean="0"/>
              <a:pPr/>
              <a:t>6</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Se il bambino al momento dell'ingresso nella scuola, viene segnalato dalla famiglia come portatore di handicap e necessita di interventi di sostegno, i genitori devono produrre le documentazioni mediche già acquisite, convalidate dal Servizio sanitario nazionale. </a:t>
            </a:r>
          </a:p>
          <a:p>
            <a:r>
              <a:rPr lang="it-IT" dirty="0" smtClean="0"/>
              <a:t>Se le difficoltà del bambino vengono individuate ed evidenziate dai docenti, la scuola è impegnata a prendere contatto con i genitori per acquisire informazioni ed eventuali certificazioni, sottoponendo poi il caso alla valutazione del servizio sanitario nazionale. </a:t>
            </a:r>
          </a:p>
          <a:p>
            <a:r>
              <a:rPr lang="it-IT" dirty="0" smtClean="0"/>
              <a:t>Le particolari difficoltà dell'allievo vanno in ogni caso sintetizzate dalla USL di competenza in un "profilo-diagnosi" (coperto dal segreto professionale) e progressivamente aggiornato ad ogni variazione della situazione e puntualizzato nel momento del passaggio da un ordine di scuola all'altro.</a:t>
            </a:r>
          </a:p>
          <a:p>
            <a:r>
              <a:rPr lang="it-IT" dirty="0" smtClean="0"/>
              <a:t>Gli operatori scolastici e gli operatori dei servizi territoriali di cui sopra, interessando i genitori di ciascun bambino, definiscono insieme un programma da attuare in un tempo determinato (mese, trimestre, anno scolastico); collegano e integrano nel "Piano educativo individualizzato" gli interventi: didattici, educativi, terapeutici, riabilitativi (scolastici ed extrascolastici). </a:t>
            </a:r>
          </a:p>
          <a:p>
            <a:r>
              <a:rPr lang="it-IT" dirty="0" smtClean="0"/>
              <a:t>Vanno stabiliti i tempi e i modi delle verifiche, e concordate le modalità relative alla redazione, utilizzazione e conservazione della documentazione a cui fare congiunto, ricorrente riferimento.</a:t>
            </a:r>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3952874C-3781-439E-AA16-3D92DDAA1573}" type="slidenum">
              <a:rPr lang="it-IT" smtClean="0"/>
              <a:pPr/>
              <a:t>42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3952874C-3781-439E-AA16-3D92DDAA1573}" type="slidenum">
              <a:rPr lang="it-IT" smtClean="0"/>
              <a:pPr/>
              <a:t>43</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Arial" charset="0"/>
              <a:buChar char="•"/>
            </a:pPr>
            <a:endParaRPr lang="it-IT" dirty="0"/>
          </a:p>
        </p:txBody>
      </p:sp>
      <p:sp>
        <p:nvSpPr>
          <p:cNvPr id="4" name="Segnaposto numero diapositiva 3"/>
          <p:cNvSpPr>
            <a:spLocks noGrp="1"/>
          </p:cNvSpPr>
          <p:nvPr>
            <p:ph type="sldNum" sz="quarter" idx="10"/>
          </p:nvPr>
        </p:nvSpPr>
        <p:spPr/>
        <p:txBody>
          <a:bodyPr/>
          <a:lstStyle/>
          <a:p>
            <a:fld id="{3952874C-3781-439E-AA16-3D92DDAA1573}" type="slidenum">
              <a:rPr lang="it-IT" smtClean="0"/>
              <a:pPr/>
              <a:t>44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0DDB7FB-0ACA-4F60-93C7-060CDB3CDC2C}" type="slidenum">
              <a:rPr lang="it-IT" smtClean="0"/>
              <a:pPr/>
              <a:t>15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0DDB7FB-0ACA-4F60-93C7-060CDB3CDC2C}" type="slidenum">
              <a:rPr lang="it-IT" smtClean="0"/>
              <a:pPr/>
              <a:t>17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317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A6A3D5-9A9A-4652-9330-F45127201E12}" type="slidenum">
              <a:rPr lang="it-IT" smtClean="0"/>
              <a:pPr fontAlgn="base">
                <a:spcBef>
                  <a:spcPct val="0"/>
                </a:spcBef>
                <a:spcAft>
                  <a:spcPct val="0"/>
                </a:spcAft>
                <a:defRPr/>
              </a:pPr>
              <a:t>18</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0DDB7FB-0ACA-4F60-93C7-060CDB3CDC2C}" type="slidenum">
              <a:rPr lang="it-IT" smtClean="0"/>
              <a:pPr/>
              <a:t>19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52874C-3781-439E-AA16-3D92DDAA1573}" type="slidenum">
              <a:rPr lang="it-IT" smtClean="0"/>
              <a:pPr/>
              <a:t>32</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52874C-3781-439E-AA16-3D92DDAA1573}" type="slidenum">
              <a:rPr lang="it-IT" smtClean="0"/>
              <a:pPr/>
              <a:t>33</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52874C-3781-439E-AA16-3D92DDAA1573}" type="slidenum">
              <a:rPr lang="it-IT" smtClean="0"/>
              <a:pPr/>
              <a:t>38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52874C-3781-439E-AA16-3D92DDAA1573}" type="slidenum">
              <a:rPr lang="it-IT" smtClean="0"/>
              <a:pPr/>
              <a:t>39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2A68CE7C-D46F-4E2F-8897-A16BF8A53D00}"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A68CE7C-D46F-4E2F-8897-A16BF8A53D0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A68CE7C-D46F-4E2F-8897-A16BF8A53D0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A68CE7C-D46F-4E2F-8897-A16BF8A53D0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A68CE7C-D46F-4E2F-8897-A16BF8A53D00}"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A68CE7C-D46F-4E2F-8897-A16BF8A53D0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2A68CE7C-D46F-4E2F-8897-A16BF8A53D0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2A68CE7C-D46F-4E2F-8897-A16BF8A53D0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2A68CE7C-D46F-4E2F-8897-A16BF8A53D00}"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A68CE7C-D46F-4E2F-8897-A16BF8A53D0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25786F16-48A2-4FE5-8CF6-27FBFE31E75D}" type="datetimeFigureOut">
              <a:rPr lang="it-IT" smtClean="0"/>
              <a:pPr/>
              <a:t>24/04/2019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A68CE7C-D46F-4E2F-8897-A16BF8A53D00}"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786F16-48A2-4FE5-8CF6-27FBFE31E75D}" type="datetimeFigureOut">
              <a:rPr lang="it-IT" smtClean="0"/>
              <a:pPr/>
              <a:t>24/04/2019</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68CE7C-D46F-4E2F-8897-A16BF8A53D00}"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www.google.it/url?sa=i&amp;rct=j&amp;q=&amp;esrc=s&amp;source=images&amp;cd=&amp;cad=rja&amp;uact=8&amp;ved=0CAcQjRw&amp;url=http://dietologia.blog.tiscali.it/2013/01/&amp;ei=YixDVfKdGcz1UrDig-gO&amp;bvm=bv.92189499,d.d2s&amp;psig=AFQjCNHssDTJ4uAd5v5lx8SYWsD4685Y_g&amp;ust=1430552002097667" TargetMode="External"/><Relationship Id="rId18" Type="http://schemas.openxmlformats.org/officeDocument/2006/relationships/hyperlink" Target="https://www.google.it/imgres?imgurl=http://www.gruppomissionariomerano.it/images/content/254126_26027_2_S_0_600_0_2668609/54806-3000.jpg&amp;imgrefurl=http://www.gruppomissionariomerano.it/it/gallerie/fotogallery-scuole-per-non-vedenti/34-64.html&amp;docid=c2TvmqadFT0uXM&amp;tbnid=otm9Nf8lWEm5gM:&amp;w=600&amp;h=449&amp;ei=cDlDVYfKJIncUdHBgagK&amp;ved=0CAIQxiAwAA&amp;iact=c" TargetMode="External"/><Relationship Id="rId26" Type="http://schemas.openxmlformats.org/officeDocument/2006/relationships/hyperlink" Target="https://www.google.it/imgres?imgurl=http://static.controlacrisi.org/images/auto/36/36e853c26a26c396556f246abfea04c95876d5521f7db05f30cedd13.jpg&amp;imgrefurl=http://www.controlacrisi.org/notizia/Welfare/2013/1/25/30526-istat-in-aumento-il-numero-disabili-nelle-scuole-piu-di/&amp;docid=BPcsmGWRvhny5M&amp;tbnid=oHnbSYzqlwxh1M:&amp;w=279&amp;h=274&amp;ei=JD9DVY-pOoutU-mpgYAF&amp;ved=0CAIQxiAwAA&amp;iact=c" TargetMode="External"/><Relationship Id="rId3" Type="http://schemas.openxmlformats.org/officeDocument/2006/relationships/image" Target="../media/image3.jpeg"/><Relationship Id="rId21" Type="http://schemas.openxmlformats.org/officeDocument/2006/relationships/hyperlink" Target="https://www.google.it/imgres?imgurl=http://www.psiconapoli.it/images/12.jpg&amp;imgrefurl=http://www.psiconapoli.it/RitardoMentale.aspx&amp;docid=zClQ1b8VHzo90M&amp;tbnid=bU2BJvUuIWg5LM:&amp;w=450&amp;h=310&amp;ei=GTtDVdWaO4bkUfyNgMAH&amp;ved=0CAIQxiAwAA&amp;iact=c" TargetMode="External"/><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6.jpeg"/><Relationship Id="rId25" Type="http://schemas.openxmlformats.org/officeDocument/2006/relationships/image" Target="../media/image21.jpeg"/><Relationship Id="rId2" Type="http://schemas.openxmlformats.org/officeDocument/2006/relationships/image" Target="../media/image2.jpeg"/><Relationship Id="rId16" Type="http://schemas.openxmlformats.org/officeDocument/2006/relationships/image" Target="../media/image15.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0.jpeg"/><Relationship Id="rId5" Type="http://schemas.openxmlformats.org/officeDocument/2006/relationships/image" Target="../media/image5.jpeg"/><Relationship Id="rId15" Type="http://schemas.openxmlformats.org/officeDocument/2006/relationships/image" Target="../media/image14.jpeg"/><Relationship Id="rId23" Type="http://schemas.openxmlformats.org/officeDocument/2006/relationships/hyperlink" Target="https://www.google.it/imgres?imgurl=http://www.sassuolo2000.it/img/sordo_bimbi.jpg&amp;imgrefurl=http://www.comune.torino.it/pass/parolesordi/2013/01/24/alunni-non-udenti-a-scuola-tra-esigenze-comunicative-e-tecnologie-informatiche/&amp;docid=mHo4HcIveZEa2M&amp;tbnid=ueNjF9uIcIVw-M:&amp;w=280&amp;h=300&amp;ei=pDtDVcWvBcXvUouagdAC&amp;ved=0CAIQxiAwAA&amp;iact=c" TargetMode="External"/><Relationship Id="rId28"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 Id="rId22" Type="http://schemas.openxmlformats.org/officeDocument/2006/relationships/image" Target="../media/image19.jpeg"/><Relationship Id="rId27" Type="http://schemas.openxmlformats.org/officeDocument/2006/relationships/image" Target="../media/image2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google.it/url?sa=i&amp;rct=j&amp;q=&amp;esrc=s&amp;source=images&amp;cd=&amp;cad=rja&amp;uact=8&amp;ved=0CAcQjRw&amp;url=http://www.mariomalizia.it/&amp;ei=fUlfVJmgFsjROs_lgdgP&amp;bvm=bv.79189006,d.ZWU&amp;psig=AFQjCNEtoT2_4hKTYnB4RfC-nPXvft1NxQ&amp;ust=1415617262926409"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google.it/url?sa=i&amp;rct=j&amp;q=&amp;esrc=s&amp;source=images&amp;cd=&amp;cad=rja&amp;uact=8&amp;ved=0CAcQjRw&amp;url=http://www.mariomalizia.it/&amp;ei=fUlfVJmgFsjROs_lgdgP&amp;bvm=bv.79189006,d.ZWU&amp;psig=AFQjCNEtoT2_4hKTYnB4RfC-nPXvft1NxQ&amp;ust=1415617262926409"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4.jpeg"/><Relationship Id="rId18" Type="http://schemas.openxmlformats.org/officeDocument/2006/relationships/image" Target="../media/image17.jpeg"/><Relationship Id="rId26" Type="http://schemas.openxmlformats.org/officeDocument/2006/relationships/image" Target="../media/image21.jpeg"/><Relationship Id="rId3" Type="http://schemas.openxmlformats.org/officeDocument/2006/relationships/image" Target="../media/image25.jpeg"/><Relationship Id="rId21" Type="http://schemas.openxmlformats.org/officeDocument/2006/relationships/image" Target="../media/image19.jpeg"/><Relationship Id="rId34" Type="http://schemas.openxmlformats.org/officeDocument/2006/relationships/image" Target="../media/image36.png"/><Relationship Id="rId7" Type="http://schemas.openxmlformats.org/officeDocument/2006/relationships/hyperlink" Target="https://www.google.it/imgres?imgurl=http://www.sassuolo2000.it/img/sordo_bimbi.jpg&amp;imgrefurl=http://www.comune.torino.it/pass/parolesordi/2013/01/24/alunni-non-udenti-a-scuola-tra-esigenze-comunicative-e-tecnologie-informatiche/&amp;docid=mHo4HcIveZEa2M&amp;tbnid=ueNjF9uIcIVw-M:&amp;w=280&amp;h=300&amp;ei=pDtDVcWvBcXvUouagdAC&amp;ved=0CAIQxiAwAA&amp;iact=c" TargetMode="External"/><Relationship Id="rId12" Type="http://schemas.openxmlformats.org/officeDocument/2006/relationships/image" Target="../media/image28.jpeg"/><Relationship Id="rId17" Type="http://schemas.openxmlformats.org/officeDocument/2006/relationships/hyperlink" Target="https://www.google.it/imgres?imgurl=http://www.gruppomissionariomerano.it/images/content/254126_26027_2_S_0_600_0_2668609/54806-3000.jpg&amp;imgrefurl=http://www.gruppomissionariomerano.it/it/gallerie/fotogallery-scuole-per-non-vedenti/34-64.html&amp;docid=c2TvmqadFT0uXM&amp;tbnid=otm9Nf8lWEm5gM:&amp;w=600&amp;h=449&amp;ei=cDlDVYfKJIncUdHBgagK&amp;ved=0CAIQxiAwAA&amp;iact=c" TargetMode="External"/><Relationship Id="rId25" Type="http://schemas.openxmlformats.org/officeDocument/2006/relationships/image" Target="../media/image32.jpeg"/><Relationship Id="rId33" Type="http://schemas.openxmlformats.org/officeDocument/2006/relationships/image" Target="../media/image22.jpeg"/><Relationship Id="rId2" Type="http://schemas.openxmlformats.org/officeDocument/2006/relationships/hyperlink" Target="http://www.google.it/url?sa=i&amp;rct=j&amp;q=&amp;esrc=s&amp;source=images&amp;cd=&amp;cad=rja&amp;uact=8&amp;ved=0CAcQjRw&amp;url=http://tuttodisegni.com/bandiera-italia-da-stampare/&amp;ei=GolDVaiRGcHqUtefgLgN&amp;bvm=bv.92291466,d.d24&amp;psig=AFQjCNET7y4ZjtjUeAbDcLH7ospma2gcGQ&amp;ust=1430575758170693" TargetMode="External"/><Relationship Id="rId16" Type="http://schemas.openxmlformats.org/officeDocument/2006/relationships/image" Target="../media/image15.jpeg"/><Relationship Id="rId20" Type="http://schemas.openxmlformats.org/officeDocument/2006/relationships/hyperlink" Target="https://www.google.it/imgres?imgurl=http://www.psiconapoli.it/images/12.jpg&amp;imgrefurl=http://www.psiconapoli.it/RitardoMentale.aspx&amp;docid=zClQ1b8VHzo90M&amp;tbnid=bU2BJvUuIWg5LM:&amp;w=450&amp;h=310&amp;ei=GTtDVdWaO4bkUfyNgMAH&amp;ved=0CAIQxiAwAA&amp;iact=c" TargetMode="External"/><Relationship Id="rId29"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7.jpeg"/><Relationship Id="rId24" Type="http://schemas.openxmlformats.org/officeDocument/2006/relationships/hyperlink" Target="http://www.google.it/url?sa=i&amp;rct=j&amp;q=&amp;esrc=s&amp;source=images&amp;cd=&amp;cad=rja&amp;uact=8&amp;ved=0CAcQjRw&amp;url=http://dietologia.blog.tiscali.it/2013/01/&amp;ei=YixDVfKdGcz1UrDig-gO&amp;bvm=bv.92189499,d.d2s&amp;psig=AFQjCNHssDTJ4uAd5v5lx8SYWsD4685Y_g&amp;ust=1430552002097667" TargetMode="External"/><Relationship Id="rId32" Type="http://schemas.openxmlformats.org/officeDocument/2006/relationships/hyperlink" Target="https://www.google.it/imgres?imgurl=http://static.controlacrisi.org/images/auto/36/36e853c26a26c396556f246abfea04c95876d5521f7db05f30cedd13.jpg&amp;imgrefurl=http://www.controlacrisi.org/notizia/Welfare/2013/1/25/30526-istat-in-aumento-il-numero-disabili-nelle-scuole-piu-di/&amp;docid=BPcsmGWRvhny5M&amp;tbnid=oHnbSYzqlwxh1M:&amp;w=279&amp;h=274&amp;ei=JD9DVY-pOoutU-mpgYAF&amp;ved=0CAIQxiAwAA&amp;iact=c" TargetMode="External"/><Relationship Id="rId5" Type="http://schemas.openxmlformats.org/officeDocument/2006/relationships/image" Target="../media/image26.jpeg"/><Relationship Id="rId15" Type="http://schemas.openxmlformats.org/officeDocument/2006/relationships/image" Target="../media/image30.jpeg"/><Relationship Id="rId23" Type="http://schemas.openxmlformats.org/officeDocument/2006/relationships/image" Target="../media/image23.jpeg"/><Relationship Id="rId28" Type="http://schemas.openxmlformats.org/officeDocument/2006/relationships/image" Target="../media/image34.jpeg"/><Relationship Id="rId10" Type="http://schemas.openxmlformats.org/officeDocument/2006/relationships/image" Target="../media/image3.jpeg"/><Relationship Id="rId19" Type="http://schemas.openxmlformats.org/officeDocument/2006/relationships/image" Target="../media/image18.jpeg"/><Relationship Id="rId31" Type="http://schemas.openxmlformats.org/officeDocument/2006/relationships/image" Target="../media/image6.jpeg"/><Relationship Id="rId4" Type="http://schemas.openxmlformats.org/officeDocument/2006/relationships/hyperlink" Target="https://www.google.it/imgres?imgurl=http://us.cdn3.123rf.com/168nwm/orla/orla1302/orla130200081/17792537-persone-3d--uomo-persona-e-ad-un-timone-timoniere.jpg&amp;imgrefurl=http://it.123rf.com/archivio-fotografico/timoniere.html&amp;docid=_33gAYlar2g4TM&amp;tbnid=sIGlUvEnywsu_M:&amp;w=160&amp;h=168&amp;ei=_ARFVefhEIjPaJnngJgJ&amp;ved=0CAIQxiAwAA&amp;iact=c" TargetMode="External"/><Relationship Id="rId9" Type="http://schemas.openxmlformats.org/officeDocument/2006/relationships/image" Target="../media/image27.jpeg"/><Relationship Id="rId14" Type="http://schemas.openxmlformats.org/officeDocument/2006/relationships/image" Target="../media/image29.jpeg"/><Relationship Id="rId22" Type="http://schemas.openxmlformats.org/officeDocument/2006/relationships/image" Target="../media/image31.jpeg"/><Relationship Id="rId27" Type="http://schemas.openxmlformats.org/officeDocument/2006/relationships/image" Target="../media/image33.jpeg"/><Relationship Id="rId30" Type="http://schemas.openxmlformats.org/officeDocument/2006/relationships/image" Target="../media/image35.jpeg"/><Relationship Id="rId35"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tangolo 54"/>
          <p:cNvSpPr/>
          <p:nvPr/>
        </p:nvSpPr>
        <p:spPr>
          <a:xfrm>
            <a:off x="155575" y="3030538"/>
            <a:ext cx="6027738" cy="3714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4" name="Rettangolo 53"/>
          <p:cNvSpPr/>
          <p:nvPr/>
        </p:nvSpPr>
        <p:spPr>
          <a:xfrm>
            <a:off x="157163" y="122238"/>
            <a:ext cx="8786812" cy="27860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3"/>
          <p:cNvSpPr/>
          <p:nvPr/>
        </p:nvSpPr>
        <p:spPr>
          <a:xfrm>
            <a:off x="0" y="0"/>
            <a:ext cx="9144000" cy="6858000"/>
          </a:xfrm>
          <a:prstGeom prst="rect">
            <a:avLst/>
          </a:prstGeom>
          <a:noFill/>
          <a:ln w="5715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55" name="AutoShape 24" descr="Risultati immagini per ragazzi non vedenti"/>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it-IT"/>
          </a:p>
        </p:txBody>
      </p:sp>
      <p:sp>
        <p:nvSpPr>
          <p:cNvPr id="2056" name="AutoShape 30" descr="Risultati immagini per ragazzi con ritardo mentale grave"/>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it-IT"/>
          </a:p>
        </p:txBody>
      </p:sp>
      <p:sp>
        <p:nvSpPr>
          <p:cNvPr id="2057" name="AutoShape 44" descr="Risultati immagini per DSA"/>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it-IT"/>
          </a:p>
        </p:txBody>
      </p:sp>
      <p:sp>
        <p:nvSpPr>
          <p:cNvPr id="56" name="Rettangolo 55"/>
          <p:cNvSpPr/>
          <p:nvPr/>
        </p:nvSpPr>
        <p:spPr>
          <a:xfrm>
            <a:off x="6326188" y="3027363"/>
            <a:ext cx="2643187" cy="37147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7" name="Rettangolo 56"/>
          <p:cNvSpPr/>
          <p:nvPr/>
        </p:nvSpPr>
        <p:spPr>
          <a:xfrm>
            <a:off x="428596" y="4429132"/>
            <a:ext cx="5551520" cy="646331"/>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it-IT" sz="3600" b="1" spc="150" dirty="0">
                <a:ln w="11430"/>
                <a:solidFill>
                  <a:srgbClr val="F8F8F8"/>
                </a:solidFill>
                <a:effectLst>
                  <a:outerShdw blurRad="25400" algn="tl" rotWithShape="0">
                    <a:srgbClr val="000000">
                      <a:alpha val="43000"/>
                    </a:srgbClr>
                  </a:outerShdw>
                </a:effectLst>
              </a:rPr>
              <a:t>Soggetti con disabilità</a:t>
            </a:r>
          </a:p>
        </p:txBody>
      </p:sp>
      <p:sp>
        <p:nvSpPr>
          <p:cNvPr id="59" name="Rettangolo 58"/>
          <p:cNvSpPr/>
          <p:nvPr/>
        </p:nvSpPr>
        <p:spPr>
          <a:xfrm>
            <a:off x="6751536" y="3472765"/>
            <a:ext cx="1776448" cy="138499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it-IT" sz="2800" b="1" spc="150" dirty="0">
                <a:ln w="11430"/>
                <a:solidFill>
                  <a:srgbClr val="F8F8F8"/>
                </a:solidFill>
                <a:effectLst>
                  <a:outerShdw blurRad="25400" algn="tl" rotWithShape="0">
                    <a:srgbClr val="000000">
                      <a:alpha val="43000"/>
                    </a:srgbClr>
                  </a:outerShdw>
                </a:effectLst>
              </a:rPr>
              <a:t>Soggetti</a:t>
            </a:r>
          </a:p>
          <a:p>
            <a:pPr algn="ctr">
              <a:defRPr/>
            </a:pPr>
            <a:r>
              <a:rPr lang="it-IT" sz="2800" b="1" spc="150" dirty="0">
                <a:ln w="11430"/>
                <a:solidFill>
                  <a:srgbClr val="F8F8F8"/>
                </a:solidFill>
                <a:effectLst>
                  <a:outerShdw blurRad="25400" algn="tl" rotWithShape="0">
                    <a:srgbClr val="000000">
                      <a:alpha val="43000"/>
                    </a:srgbClr>
                  </a:outerShdw>
                </a:effectLst>
              </a:rPr>
              <a:t>con </a:t>
            </a:r>
          </a:p>
          <a:p>
            <a:pPr algn="ctr">
              <a:defRPr/>
            </a:pPr>
            <a:r>
              <a:rPr lang="it-IT" sz="2800" b="1" spc="150" dirty="0" err="1">
                <a:ln w="11430"/>
                <a:solidFill>
                  <a:srgbClr val="F8F8F8"/>
                </a:solidFill>
                <a:effectLst>
                  <a:outerShdw blurRad="25400" algn="tl" rotWithShape="0">
                    <a:srgbClr val="000000">
                      <a:alpha val="43000"/>
                    </a:srgbClr>
                  </a:outerShdw>
                </a:effectLst>
              </a:rPr>
              <a:t>D.S.A.</a:t>
            </a:r>
            <a:endParaRPr lang="it-IT" sz="2800" b="1" spc="150" dirty="0">
              <a:ln w="11430"/>
              <a:solidFill>
                <a:srgbClr val="F8F8F8"/>
              </a:solidFill>
              <a:effectLst>
                <a:outerShdw blurRad="25400" algn="tl" rotWithShape="0">
                  <a:srgbClr val="000000">
                    <a:alpha val="43000"/>
                  </a:srgbClr>
                </a:outerShdw>
              </a:effectLst>
            </a:endParaRPr>
          </a:p>
        </p:txBody>
      </p:sp>
      <p:sp>
        <p:nvSpPr>
          <p:cNvPr id="62" name="Rettangolo 61"/>
          <p:cNvSpPr/>
          <p:nvPr/>
        </p:nvSpPr>
        <p:spPr>
          <a:xfrm>
            <a:off x="1357290" y="1214422"/>
            <a:ext cx="6795450" cy="646331"/>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it-IT" sz="3600" b="1" spc="150" dirty="0">
                <a:ln w="11430"/>
                <a:solidFill>
                  <a:srgbClr val="FF0000"/>
                </a:solidFill>
                <a:effectLst>
                  <a:outerShdw blurRad="25400" algn="tl" rotWithShape="0">
                    <a:srgbClr val="000000">
                      <a:alpha val="43000"/>
                    </a:srgbClr>
                  </a:outerShdw>
                </a:effectLst>
              </a:rPr>
              <a:t>Soggetti con varie difficoltà</a:t>
            </a:r>
          </a:p>
        </p:txBody>
      </p:sp>
      <p:sp>
        <p:nvSpPr>
          <p:cNvPr id="58" name="Rettangolo 57"/>
          <p:cNvSpPr/>
          <p:nvPr/>
        </p:nvSpPr>
        <p:spPr>
          <a:xfrm>
            <a:off x="115888" y="103188"/>
            <a:ext cx="8929687" cy="6646862"/>
          </a:xfrm>
          <a:prstGeom prst="rect">
            <a:avLst/>
          </a:prstGeom>
          <a:solidFill>
            <a:srgbClr val="FF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0" name="Rettangolo arrotondato 59"/>
          <p:cNvSpPr/>
          <p:nvPr/>
        </p:nvSpPr>
        <p:spPr>
          <a:xfrm>
            <a:off x="1806021" y="2549580"/>
            <a:ext cx="5685472" cy="1940957"/>
          </a:xfrm>
          <a:prstGeom prst="roundRect">
            <a:avLst/>
          </a:prstGeom>
          <a:solidFill>
            <a:schemeClr val="bg1"/>
          </a:solid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it-IT" sz="5400" b="1" spc="150" dirty="0">
                <a:ln w="11430"/>
                <a:solidFill>
                  <a:srgbClr val="FF0000"/>
                </a:solidFill>
                <a:latin typeface="Colonna MT" pitchFamily="82" charset="0"/>
              </a:rPr>
              <a:t>Bisogni Educativi</a:t>
            </a:r>
          </a:p>
          <a:p>
            <a:pPr algn="ctr">
              <a:defRPr/>
            </a:pPr>
            <a:r>
              <a:rPr lang="it-IT" sz="5400" b="1" spc="150" dirty="0">
                <a:ln w="11430"/>
                <a:solidFill>
                  <a:srgbClr val="FF0000"/>
                </a:solidFill>
                <a:latin typeface="Colonna MT" pitchFamily="82" charset="0"/>
              </a:rPr>
              <a:t>Speciali</a:t>
            </a:r>
          </a:p>
        </p:txBody>
      </p:sp>
      <p:sp>
        <p:nvSpPr>
          <p:cNvPr id="14" name="CasellaDiTesto 13"/>
          <p:cNvSpPr txBox="1"/>
          <p:nvPr/>
        </p:nvSpPr>
        <p:spPr>
          <a:xfrm>
            <a:off x="460128" y="5000636"/>
            <a:ext cx="8215370" cy="1015663"/>
          </a:xfrm>
          <a:prstGeom prst="rect">
            <a:avLst/>
          </a:prstGeom>
          <a:noFill/>
        </p:spPr>
        <p:txBody>
          <a:bodyPr wrap="square" rtlCol="0">
            <a:spAutoFit/>
          </a:bodyPr>
          <a:lstStyle/>
          <a:p>
            <a:pPr algn="ctr"/>
            <a:r>
              <a:rPr lang="it-IT" sz="2000" b="1" dirty="0" smtClean="0">
                <a:solidFill>
                  <a:schemeClr val="bg1"/>
                </a:solidFill>
              </a:rPr>
              <a:t>DIRETTIVA del 27.12.2012</a:t>
            </a:r>
          </a:p>
          <a:p>
            <a:pPr algn="ctr"/>
            <a:r>
              <a:rPr lang="it-IT" sz="2000" b="1" dirty="0" smtClean="0">
                <a:solidFill>
                  <a:schemeClr val="bg1"/>
                </a:solidFill>
              </a:rPr>
              <a:t>ALUNNI CON </a:t>
            </a:r>
            <a:r>
              <a:rPr lang="it-IT" sz="2000" b="1" dirty="0" smtClean="0">
                <a:solidFill>
                  <a:srgbClr val="FFFF00"/>
                </a:solidFill>
              </a:rPr>
              <a:t>DISABILITÀ, CON </a:t>
            </a:r>
            <a:r>
              <a:rPr lang="it-IT" sz="2000" b="1" dirty="0" err="1" smtClean="0">
                <a:solidFill>
                  <a:srgbClr val="FFFF00"/>
                </a:solidFill>
              </a:rPr>
              <a:t>D.S.A.</a:t>
            </a:r>
            <a:r>
              <a:rPr lang="it-IT" sz="2000" b="1" dirty="0" smtClean="0">
                <a:solidFill>
                  <a:srgbClr val="FFFF00"/>
                </a:solidFill>
              </a:rPr>
              <a:t>, CON SVANTAGGIO SOCIO ECONOMICO, LINGUISTICO, SOCIO-CULTURALE</a:t>
            </a:r>
            <a:endParaRPr lang="it-IT"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49922" y="142852"/>
            <a:ext cx="6922606"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it-IT" b="1" dirty="0" smtClean="0">
                <a:solidFill>
                  <a:srgbClr val="002060"/>
                </a:solidFill>
              </a:rPr>
              <a:t>DISAGIO SCOLASTICO</a:t>
            </a:r>
            <a:endParaRPr lang="it-IT" b="1" dirty="0">
              <a:solidFill>
                <a:srgbClr val="002060"/>
              </a:solidFill>
            </a:endParaRPr>
          </a:p>
        </p:txBody>
      </p:sp>
      <p:graphicFrame>
        <p:nvGraphicFramePr>
          <p:cNvPr id="5" name="Segnaposto contenuto 4"/>
          <p:cNvGraphicFramePr>
            <a:graphicFrameLocks noGrp="1"/>
          </p:cNvGraphicFramePr>
          <p:nvPr>
            <p:ph idx="1"/>
          </p:nvPr>
        </p:nvGraphicFramePr>
        <p:xfrm>
          <a:off x="1287492"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0" y="0"/>
            <a:ext cx="9144000" cy="685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14282" y="922455"/>
            <a:ext cx="642942" cy="507831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002060"/>
                </a:solidFill>
              </a:rPr>
              <a:t>T</a:t>
            </a:r>
          </a:p>
          <a:p>
            <a:pPr algn="ctr"/>
            <a:r>
              <a:rPr lang="it-IT" b="1" i="1" dirty="0" smtClean="0">
                <a:solidFill>
                  <a:srgbClr val="002060"/>
                </a:solidFill>
              </a:rPr>
              <a:t>E</a:t>
            </a:r>
          </a:p>
          <a:p>
            <a:pPr algn="ctr"/>
            <a:r>
              <a:rPr lang="it-IT" b="1" i="1" dirty="0" smtClean="0">
                <a:solidFill>
                  <a:srgbClr val="002060"/>
                </a:solidFill>
              </a:rPr>
              <a:t>M</a:t>
            </a:r>
          </a:p>
          <a:p>
            <a:pPr algn="ctr"/>
            <a:r>
              <a:rPr lang="it-IT" b="1" i="1" dirty="0" smtClean="0">
                <a:solidFill>
                  <a:srgbClr val="002060"/>
                </a:solidFill>
              </a:rPr>
              <a:t>A</a:t>
            </a:r>
          </a:p>
          <a:p>
            <a:pPr algn="ctr"/>
            <a:r>
              <a:rPr lang="it-IT" b="1" i="1" dirty="0" smtClean="0">
                <a:solidFill>
                  <a:srgbClr val="002060"/>
                </a:solidFill>
              </a:rPr>
              <a:t>T</a:t>
            </a:r>
          </a:p>
          <a:p>
            <a:pPr algn="ctr"/>
            <a:r>
              <a:rPr lang="it-IT" b="1" i="1" dirty="0" smtClean="0">
                <a:solidFill>
                  <a:srgbClr val="002060"/>
                </a:solidFill>
              </a:rPr>
              <a:t>I</a:t>
            </a:r>
          </a:p>
          <a:p>
            <a:pPr algn="ctr"/>
            <a:r>
              <a:rPr lang="it-IT" b="1" i="1" dirty="0" smtClean="0">
                <a:solidFill>
                  <a:srgbClr val="002060"/>
                </a:solidFill>
              </a:rPr>
              <a:t>C</a:t>
            </a:r>
          </a:p>
          <a:p>
            <a:pPr algn="ctr"/>
            <a:r>
              <a:rPr lang="it-IT" b="1" i="1" dirty="0" smtClean="0">
                <a:solidFill>
                  <a:srgbClr val="002060"/>
                </a:solidFill>
              </a:rPr>
              <a:t>A</a:t>
            </a:r>
          </a:p>
          <a:p>
            <a:pPr algn="ctr"/>
            <a:endParaRPr lang="it-IT" b="1" i="1" dirty="0" smtClean="0">
              <a:solidFill>
                <a:srgbClr val="002060"/>
              </a:solidFill>
            </a:endParaRPr>
          </a:p>
          <a:p>
            <a:pPr algn="ctr"/>
            <a:r>
              <a:rPr lang="it-IT" b="1" i="1" dirty="0" smtClean="0">
                <a:solidFill>
                  <a:srgbClr val="002060"/>
                </a:solidFill>
              </a:rPr>
              <a:t>G</a:t>
            </a:r>
          </a:p>
          <a:p>
            <a:pPr algn="ctr"/>
            <a:r>
              <a:rPr lang="it-IT" b="1" i="1" dirty="0" smtClean="0">
                <a:solidFill>
                  <a:srgbClr val="002060"/>
                </a:solidFill>
              </a:rPr>
              <a:t>E</a:t>
            </a:r>
          </a:p>
          <a:p>
            <a:pPr algn="ctr"/>
            <a:r>
              <a:rPr lang="it-IT" b="1" i="1" dirty="0" smtClean="0">
                <a:solidFill>
                  <a:srgbClr val="002060"/>
                </a:solidFill>
              </a:rPr>
              <a:t>N</a:t>
            </a:r>
          </a:p>
          <a:p>
            <a:pPr algn="ctr"/>
            <a:r>
              <a:rPr lang="it-IT" b="1" i="1" dirty="0" smtClean="0">
                <a:solidFill>
                  <a:srgbClr val="002060"/>
                </a:solidFill>
              </a:rPr>
              <a:t>E</a:t>
            </a:r>
          </a:p>
          <a:p>
            <a:pPr algn="ctr"/>
            <a:r>
              <a:rPr lang="it-IT" b="1" i="1" dirty="0" smtClean="0">
                <a:solidFill>
                  <a:srgbClr val="002060"/>
                </a:solidFill>
              </a:rPr>
              <a:t>R</a:t>
            </a:r>
          </a:p>
          <a:p>
            <a:pPr algn="ctr"/>
            <a:r>
              <a:rPr lang="it-IT" b="1" i="1" dirty="0" smtClean="0">
                <a:solidFill>
                  <a:srgbClr val="002060"/>
                </a:solidFill>
              </a:rPr>
              <a:t>A</a:t>
            </a:r>
          </a:p>
          <a:p>
            <a:pPr algn="ctr"/>
            <a:r>
              <a:rPr lang="it-IT" b="1" i="1" dirty="0" smtClean="0">
                <a:solidFill>
                  <a:srgbClr val="002060"/>
                </a:solidFill>
              </a:rPr>
              <a:t>L</a:t>
            </a:r>
          </a:p>
          <a:p>
            <a:pPr algn="ctr"/>
            <a:r>
              <a:rPr lang="it-IT" b="1" i="1" dirty="0" smtClean="0">
                <a:solidFill>
                  <a:srgbClr val="002060"/>
                </a:solidFill>
              </a:rPr>
              <a:t>E</a:t>
            </a:r>
          </a:p>
          <a:p>
            <a:pPr algn="ctr"/>
            <a:endParaRPr lang="it-IT" b="1" i="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2976" y="142852"/>
            <a:ext cx="7498080" cy="71438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it-IT" sz="3200" b="1" dirty="0" smtClean="0">
                <a:solidFill>
                  <a:srgbClr val="FF0000"/>
                </a:solidFill>
              </a:rPr>
              <a:t>DEFINIZIONI</a:t>
            </a:r>
            <a:endParaRPr lang="it-IT" sz="3200" b="1" dirty="0">
              <a:solidFill>
                <a:srgbClr val="FF0000"/>
              </a:solidFill>
            </a:endParaRPr>
          </a:p>
        </p:txBody>
      </p:sp>
      <p:graphicFrame>
        <p:nvGraphicFramePr>
          <p:cNvPr id="4" name="Segnaposto contenuto 3"/>
          <p:cNvGraphicFramePr>
            <a:graphicFrameLocks noGrp="1"/>
          </p:cNvGraphicFramePr>
          <p:nvPr>
            <p:ph idx="1"/>
          </p:nvPr>
        </p:nvGraphicFramePr>
        <p:xfrm>
          <a:off x="357158" y="3000372"/>
          <a:ext cx="8572560"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nvGraphicFramePr>
        <p:xfrm>
          <a:off x="571472" y="1000108"/>
          <a:ext cx="8215370" cy="19288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ttangolo 5"/>
          <p:cNvSpPr/>
          <p:nvPr/>
        </p:nvSpPr>
        <p:spPr>
          <a:xfrm>
            <a:off x="0" y="0"/>
            <a:ext cx="9144000" cy="685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214282" y="1000108"/>
          <a:ext cx="8720168"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4071934" y="5857892"/>
            <a:ext cx="1027845" cy="369332"/>
          </a:xfrm>
          <a:prstGeom prst="rect">
            <a:avLst/>
          </a:prstGeom>
          <a:noFill/>
        </p:spPr>
        <p:txBody>
          <a:bodyPr wrap="none" rtlCol="0">
            <a:spAutoFit/>
          </a:bodyPr>
          <a:lstStyle/>
          <a:p>
            <a:r>
              <a:rPr lang="it-IT" dirty="0" err="1" smtClean="0"/>
              <a:t>Cornoldi</a:t>
            </a:r>
            <a:endParaRPr lang="it-IT" dirty="0"/>
          </a:p>
        </p:txBody>
      </p:sp>
      <p:sp>
        <p:nvSpPr>
          <p:cNvPr id="6" name="Titolo 1"/>
          <p:cNvSpPr txBox="1">
            <a:spLocks/>
          </p:cNvSpPr>
          <p:nvPr/>
        </p:nvSpPr>
        <p:spPr>
          <a:xfrm>
            <a:off x="1142976" y="0"/>
            <a:ext cx="749808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300" b="1" i="0" u="none" strike="noStrike" kern="1200" cap="none" spc="0" normalizeH="0" baseline="0" noProof="0" dirty="0" smtClean="0">
                <a:ln>
                  <a:noFill/>
                </a:ln>
                <a:solidFill>
                  <a:srgbClr val="0070C0"/>
                </a:solidFill>
                <a:effectLst>
                  <a:outerShdw blurRad="50000" dist="30000" dir="5400000" algn="tl" rotWithShape="0">
                    <a:srgbClr val="000000">
                      <a:alpha val="30000"/>
                    </a:srgbClr>
                  </a:outerShdw>
                </a:effectLst>
                <a:uLnTx/>
                <a:uFillTx/>
                <a:latin typeface="+mj-lt"/>
                <a:ea typeface="+mj-ea"/>
                <a:cs typeface="+mj-cs"/>
              </a:rPr>
              <a:t>DIFFICOLTA’</a:t>
            </a:r>
            <a:endParaRPr kumimoji="0" lang="it-IT" sz="4300" b="1" i="0" u="none" strike="noStrike" kern="1200" cap="none" spc="0" normalizeH="0" baseline="0" noProof="0" dirty="0">
              <a:ln>
                <a:noFill/>
              </a:ln>
              <a:solidFill>
                <a:srgbClr val="0070C0"/>
              </a:solidFill>
              <a:effectLst>
                <a:outerShdw blurRad="50000" dist="30000" dir="5400000" algn="tl" rotWithShape="0">
                  <a:srgbClr val="000000">
                    <a:alpha val="30000"/>
                  </a:srgbClr>
                </a:outerShdw>
              </a:effectLst>
              <a:uLnTx/>
              <a:uFillTx/>
              <a:latin typeface="+mj-lt"/>
              <a:ea typeface="+mj-ea"/>
              <a:cs typeface="+mj-cs"/>
            </a:endParaRPr>
          </a:p>
        </p:txBody>
      </p:sp>
      <p:sp>
        <p:nvSpPr>
          <p:cNvPr id="7" name="Rettangolo 6"/>
          <p:cNvSpPr/>
          <p:nvPr/>
        </p:nvSpPr>
        <p:spPr>
          <a:xfrm>
            <a:off x="0" y="0"/>
            <a:ext cx="9144000" cy="685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p:cNvSpPr>
            <a:spLocks noGrp="1"/>
          </p:cNvSpPr>
          <p:nvPr>
            <p:ph type="title"/>
          </p:nvPr>
        </p:nvSpPr>
        <p:spPr>
          <a:xfrm>
            <a:off x="1071538" y="274638"/>
            <a:ext cx="7862150" cy="1143000"/>
          </a:xfrm>
        </p:spPr>
        <p:txBody>
          <a:bodyPr>
            <a:noAutofit/>
          </a:bodyPr>
          <a:lstStyle/>
          <a:p>
            <a:pPr algn="ctr"/>
            <a:r>
              <a:rPr lang="it-IT" sz="3600" b="1" dirty="0" smtClean="0">
                <a:solidFill>
                  <a:srgbClr val="C00000"/>
                </a:solidFill>
              </a:rPr>
              <a:t>DISTURBI SPECIFICI</a:t>
            </a:r>
            <a:br>
              <a:rPr lang="it-IT" sz="3600" b="1" dirty="0" smtClean="0">
                <a:solidFill>
                  <a:srgbClr val="C00000"/>
                </a:solidFill>
              </a:rPr>
            </a:br>
            <a:r>
              <a:rPr lang="it-IT" sz="3600" b="1" dirty="0" smtClean="0">
                <a:solidFill>
                  <a:srgbClr val="C00000"/>
                </a:solidFill>
              </a:rPr>
              <a:t>DELL’APPRENDIMENTO (DSA)</a:t>
            </a:r>
            <a:endParaRPr lang="it-IT" sz="3600" dirty="0"/>
          </a:p>
        </p:txBody>
      </p:sp>
      <p:graphicFrame>
        <p:nvGraphicFramePr>
          <p:cNvPr id="6" name="Diagramma 5"/>
          <p:cNvGraphicFramePr/>
          <p:nvPr/>
        </p:nvGraphicFramePr>
        <p:xfrm>
          <a:off x="1214414" y="1571612"/>
          <a:ext cx="771530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0166" y="71414"/>
            <a:ext cx="7498080" cy="1143000"/>
          </a:xfrm>
        </p:spPr>
        <p:txBody>
          <a:bodyPr>
            <a:normAutofit fontScale="90000"/>
          </a:bodyPr>
          <a:lstStyle/>
          <a:p>
            <a:pPr algn="ctr"/>
            <a:r>
              <a:rPr lang="it-IT" b="1" dirty="0" smtClean="0"/>
              <a:t>Misure educative e didattiche di supporto</a:t>
            </a:r>
            <a:endParaRPr lang="it-IT" dirty="0"/>
          </a:p>
        </p:txBody>
      </p:sp>
      <p:graphicFrame>
        <p:nvGraphicFramePr>
          <p:cNvPr id="4" name="Segnaposto contenuto 3"/>
          <p:cNvGraphicFramePr>
            <a:graphicFrameLocks noGrp="1"/>
          </p:cNvGraphicFramePr>
          <p:nvPr>
            <p:ph idx="1"/>
          </p:nvPr>
        </p:nvGraphicFramePr>
        <p:xfrm>
          <a:off x="1287492" y="1285860"/>
          <a:ext cx="74993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285852" y="142852"/>
            <a:ext cx="749808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it-IT" dirty="0" smtClean="0">
                <a:solidFill>
                  <a:srgbClr val="FF0000"/>
                </a:solidFill>
              </a:rPr>
              <a:t>DISAGIO SCOLASTICO – </a:t>
            </a:r>
            <a:r>
              <a:rPr lang="it-IT" dirty="0" err="1" smtClean="0">
                <a:solidFill>
                  <a:srgbClr val="FF0000"/>
                </a:solidFill>
              </a:rPr>
              <a:t>B.E.S.</a:t>
            </a:r>
            <a:endParaRPr lang="it-IT" dirty="0">
              <a:solidFill>
                <a:srgbClr val="FF0000"/>
              </a:solidFill>
            </a:endParaRPr>
          </a:p>
        </p:txBody>
      </p:sp>
      <p:sp>
        <p:nvSpPr>
          <p:cNvPr id="10" name="Segnaposto contenuto 9"/>
          <p:cNvSpPr>
            <a:spLocks noGrp="1"/>
          </p:cNvSpPr>
          <p:nvPr>
            <p:ph idx="1"/>
          </p:nvPr>
        </p:nvSpPr>
        <p:spPr>
          <a:xfrm>
            <a:off x="1003010" y="1447800"/>
            <a:ext cx="7926708" cy="4800600"/>
          </a:xfrm>
        </p:spPr>
        <p:txBody>
          <a:bodyPr>
            <a:normAutofit fontScale="92500" lnSpcReduction="20000"/>
          </a:bodyPr>
          <a:lstStyle/>
          <a:p>
            <a:pPr algn="ctr">
              <a:buNone/>
            </a:pPr>
            <a:r>
              <a:rPr lang="it-IT" dirty="0" smtClean="0"/>
              <a:t>La scuola attuale </a:t>
            </a:r>
          </a:p>
          <a:p>
            <a:pPr algn="ctr">
              <a:buNone/>
            </a:pPr>
            <a:endParaRPr lang="it-IT" dirty="0" smtClean="0"/>
          </a:p>
          <a:p>
            <a:pPr marL="0" algn="ctr">
              <a:buNone/>
            </a:pPr>
            <a:r>
              <a:rPr lang="it-IT" dirty="0" smtClean="0"/>
              <a:t>deve confrontarsi sempre più con la</a:t>
            </a:r>
          </a:p>
          <a:p>
            <a:pPr marL="0" algn="ctr">
              <a:buNone/>
            </a:pPr>
            <a:r>
              <a:rPr lang="it-IT" dirty="0" smtClean="0"/>
              <a:t>presenza di alunni che dimostrano di avere </a:t>
            </a:r>
          </a:p>
          <a:p>
            <a:pPr marL="0" algn="ctr">
              <a:buNone/>
            </a:pPr>
            <a:r>
              <a:rPr lang="it-IT" b="1" i="1" dirty="0" smtClean="0">
                <a:solidFill>
                  <a:srgbClr val="FF0000"/>
                </a:solidFill>
              </a:rPr>
              <a:t>B</a:t>
            </a:r>
            <a:r>
              <a:rPr lang="it-IT" dirty="0" smtClean="0"/>
              <a:t>isogni </a:t>
            </a:r>
            <a:r>
              <a:rPr lang="it-IT" b="1" i="1" dirty="0" smtClean="0">
                <a:solidFill>
                  <a:srgbClr val="FF0000"/>
                </a:solidFill>
              </a:rPr>
              <a:t>E</a:t>
            </a:r>
            <a:r>
              <a:rPr lang="it-IT" dirty="0" smtClean="0"/>
              <a:t>ducativi </a:t>
            </a:r>
            <a:r>
              <a:rPr lang="it-IT" b="1" i="1" dirty="0" smtClean="0">
                <a:solidFill>
                  <a:srgbClr val="FF0000"/>
                </a:solidFill>
              </a:rPr>
              <a:t>S</a:t>
            </a:r>
            <a:r>
              <a:rPr lang="it-IT" dirty="0" smtClean="0"/>
              <a:t>peciali</a:t>
            </a:r>
          </a:p>
          <a:p>
            <a:pPr>
              <a:buNone/>
            </a:pPr>
            <a:endParaRPr lang="it-IT" dirty="0" smtClean="0"/>
          </a:p>
          <a:p>
            <a:pPr algn="ctr">
              <a:buNone/>
            </a:pPr>
            <a:r>
              <a:rPr lang="it-IT" dirty="0" smtClean="0"/>
              <a:t>Essi, pur </a:t>
            </a:r>
            <a:r>
              <a:rPr lang="it-IT" dirty="0" smtClean="0">
                <a:solidFill>
                  <a:srgbClr val="FF0000"/>
                </a:solidFill>
              </a:rPr>
              <a:t>non disponendo di una diagnosi medica </a:t>
            </a:r>
            <a:r>
              <a:rPr lang="it-IT" dirty="0" smtClean="0"/>
              <a:t>(la cosiddetta “certificazione”)</a:t>
            </a:r>
          </a:p>
          <a:p>
            <a:pPr>
              <a:buNone/>
            </a:pPr>
            <a:endParaRPr lang="it-IT" dirty="0" smtClean="0"/>
          </a:p>
          <a:p>
            <a:pPr algn="ctr">
              <a:buNone/>
            </a:pPr>
            <a:r>
              <a:rPr lang="it-IT" dirty="0" smtClean="0">
                <a:solidFill>
                  <a:srgbClr val="FF0000"/>
                </a:solidFill>
              </a:rPr>
              <a:t>presentano</a:t>
            </a:r>
            <a:r>
              <a:rPr lang="it-IT" dirty="0" smtClean="0"/>
              <a:t> comunque </a:t>
            </a:r>
            <a:r>
              <a:rPr lang="it-IT" dirty="0" smtClean="0">
                <a:solidFill>
                  <a:srgbClr val="FF0000"/>
                </a:solidFill>
              </a:rPr>
              <a:t>difficoltà</a:t>
            </a:r>
            <a:r>
              <a:rPr lang="it-IT" dirty="0" smtClean="0"/>
              <a:t> tali da</a:t>
            </a:r>
          </a:p>
          <a:p>
            <a:pPr algn="ctr">
              <a:buNone/>
            </a:pPr>
            <a:r>
              <a:rPr lang="it-IT" dirty="0" smtClean="0"/>
              <a:t>richiedere un </a:t>
            </a:r>
            <a:r>
              <a:rPr lang="it-IT" dirty="0" smtClean="0">
                <a:solidFill>
                  <a:srgbClr val="FF0000"/>
                </a:solidFill>
              </a:rPr>
              <a:t>intervento mirato</a:t>
            </a:r>
          </a:p>
          <a:p>
            <a:endParaRPr lang="it-IT" dirty="0"/>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14282" y="305772"/>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1400" b="1" i="1" dirty="0" smtClean="0">
                <a:solidFill>
                  <a:srgbClr val="C00000"/>
                </a:solidFill>
              </a:rPr>
              <a:t>P</a:t>
            </a:r>
          </a:p>
          <a:p>
            <a:pPr algn="ctr"/>
            <a:endParaRPr lang="it-IT" sz="1400" b="1" i="1" dirty="0" smtClean="0">
              <a:solidFill>
                <a:srgbClr val="C00000"/>
              </a:solidFill>
            </a:endParaRPr>
          </a:p>
          <a:p>
            <a:pPr algn="ctr"/>
            <a:r>
              <a:rPr lang="it-IT" sz="1400" b="1" i="1" dirty="0" smtClean="0">
                <a:solidFill>
                  <a:srgbClr val="C00000"/>
                </a:solidFill>
              </a:rPr>
              <a:t>R</a:t>
            </a:r>
          </a:p>
          <a:p>
            <a:pPr algn="ctr"/>
            <a:endParaRPr lang="it-IT" sz="1400" b="1" i="1" dirty="0" smtClean="0">
              <a:solidFill>
                <a:srgbClr val="C00000"/>
              </a:solidFill>
            </a:endParaRPr>
          </a:p>
          <a:p>
            <a:pPr algn="ctr"/>
            <a:r>
              <a:rPr lang="it-IT" sz="1400" b="1" i="1" dirty="0" smtClean="0">
                <a:solidFill>
                  <a:srgbClr val="C00000"/>
                </a:solidFill>
              </a:rPr>
              <a:t>O</a:t>
            </a:r>
          </a:p>
          <a:p>
            <a:pPr algn="ctr"/>
            <a:endParaRPr lang="it-IT" sz="1400" b="1" i="1" dirty="0" smtClean="0">
              <a:solidFill>
                <a:srgbClr val="C00000"/>
              </a:solidFill>
            </a:endParaRPr>
          </a:p>
          <a:p>
            <a:pPr algn="ctr"/>
            <a:r>
              <a:rPr lang="it-IT" sz="1400" b="1" i="1" dirty="0" smtClean="0">
                <a:solidFill>
                  <a:srgbClr val="C00000"/>
                </a:solidFill>
              </a:rPr>
              <a:t>B</a:t>
            </a:r>
          </a:p>
          <a:p>
            <a:pPr algn="ctr"/>
            <a:endParaRPr lang="it-IT" sz="1400" b="1" i="1" dirty="0" smtClean="0">
              <a:solidFill>
                <a:srgbClr val="C00000"/>
              </a:solidFill>
            </a:endParaRPr>
          </a:p>
          <a:p>
            <a:pPr algn="ctr"/>
            <a:r>
              <a:rPr lang="it-IT" sz="1400" b="1" i="1" dirty="0" smtClean="0">
                <a:solidFill>
                  <a:srgbClr val="C00000"/>
                </a:solidFill>
              </a:rPr>
              <a:t>L</a:t>
            </a:r>
          </a:p>
          <a:p>
            <a:pPr algn="ctr"/>
            <a:endParaRPr lang="it-IT" sz="1400" b="1" i="1" dirty="0" smtClean="0">
              <a:solidFill>
                <a:srgbClr val="C00000"/>
              </a:solidFill>
            </a:endParaRPr>
          </a:p>
          <a:p>
            <a:pPr algn="ctr"/>
            <a:r>
              <a:rPr lang="it-IT" sz="1400" b="1" i="1" dirty="0" smtClean="0">
                <a:solidFill>
                  <a:srgbClr val="C00000"/>
                </a:solidFill>
              </a:rPr>
              <a:t>E</a:t>
            </a:r>
          </a:p>
          <a:p>
            <a:pPr algn="ctr"/>
            <a:endParaRPr lang="it-IT" sz="1400" b="1" i="1" dirty="0" smtClean="0">
              <a:solidFill>
                <a:srgbClr val="C00000"/>
              </a:solidFill>
            </a:endParaRPr>
          </a:p>
          <a:p>
            <a:pPr algn="ctr"/>
            <a:r>
              <a:rPr lang="it-IT" sz="1400" b="1" i="1" dirty="0" smtClean="0">
                <a:solidFill>
                  <a:srgbClr val="C00000"/>
                </a:solidFill>
              </a:rPr>
              <a:t>M</a:t>
            </a:r>
          </a:p>
          <a:p>
            <a:pPr algn="ctr"/>
            <a:endParaRPr lang="it-IT" sz="1400" b="1" i="1" dirty="0" smtClean="0">
              <a:solidFill>
                <a:srgbClr val="C00000"/>
              </a:solidFill>
            </a:endParaRPr>
          </a:p>
          <a:p>
            <a:pPr algn="ctr"/>
            <a:r>
              <a:rPr lang="it-IT" sz="1400" b="1" i="1" dirty="0" smtClean="0">
                <a:solidFill>
                  <a:srgbClr val="C00000"/>
                </a:solidFill>
              </a:rPr>
              <a:t>A</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C</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À</a:t>
            </a:r>
            <a:endParaRPr lang="it-IT" sz="1400" b="1" i="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fontAlgn="auto" hangingPunct="1">
              <a:spcAft>
                <a:spcPts val="0"/>
              </a:spcAft>
              <a:defRPr/>
            </a:pPr>
            <a:r>
              <a:rPr lang="it-IT" dirty="0" smtClean="0">
                <a:solidFill>
                  <a:schemeClr val="tx2">
                    <a:satMod val="130000"/>
                  </a:schemeClr>
                </a:solidFill>
              </a:rPr>
              <a:t>B</a:t>
            </a:r>
            <a:r>
              <a:rPr lang="it-IT" dirty="0" smtClean="0">
                <a:solidFill>
                  <a:schemeClr val="accent5">
                    <a:lumMod val="60000"/>
                    <a:lumOff val="40000"/>
                  </a:schemeClr>
                </a:solidFill>
              </a:rPr>
              <a:t>isogni</a:t>
            </a:r>
            <a:r>
              <a:rPr lang="it-IT" dirty="0" smtClean="0">
                <a:solidFill>
                  <a:schemeClr val="tx2">
                    <a:satMod val="130000"/>
                  </a:schemeClr>
                </a:solidFill>
              </a:rPr>
              <a:t> E</a:t>
            </a:r>
            <a:r>
              <a:rPr lang="it-IT" dirty="0" smtClean="0">
                <a:solidFill>
                  <a:schemeClr val="accent5">
                    <a:lumMod val="60000"/>
                    <a:lumOff val="40000"/>
                  </a:schemeClr>
                </a:solidFill>
              </a:rPr>
              <a:t>ducativi</a:t>
            </a:r>
            <a:r>
              <a:rPr lang="it-IT" dirty="0" smtClean="0">
                <a:solidFill>
                  <a:schemeClr val="tx2">
                    <a:satMod val="130000"/>
                  </a:schemeClr>
                </a:solidFill>
              </a:rPr>
              <a:t> S</a:t>
            </a:r>
            <a:r>
              <a:rPr lang="it-IT" dirty="0" smtClean="0">
                <a:solidFill>
                  <a:schemeClr val="accent5">
                    <a:lumMod val="60000"/>
                    <a:lumOff val="40000"/>
                  </a:schemeClr>
                </a:solidFill>
              </a:rPr>
              <a:t>peciali</a:t>
            </a:r>
            <a:endParaRPr lang="it-IT" dirty="0">
              <a:solidFill>
                <a:schemeClr val="accent5">
                  <a:lumMod val="60000"/>
                  <a:lumOff val="40000"/>
                </a:schemeClr>
              </a:solidFill>
            </a:endParaRPr>
          </a:p>
        </p:txBody>
      </p:sp>
      <p:graphicFrame>
        <p:nvGraphicFramePr>
          <p:cNvPr id="4" name="Segnaposto contenuto 3"/>
          <p:cNvGraphicFramePr>
            <a:graphicFrameLocks noGrp="1"/>
          </p:cNvGraphicFramePr>
          <p:nvPr>
            <p:ph idx="1"/>
          </p:nvPr>
        </p:nvGraphicFramePr>
        <p:xfrm>
          <a:off x="0" y="1285836"/>
          <a:ext cx="914400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Rettangolo 4"/>
          <p:cNvSpPr>
            <a:spLocks noChangeArrowheads="1"/>
          </p:cNvSpPr>
          <p:nvPr/>
        </p:nvSpPr>
        <p:spPr bwMode="auto">
          <a:xfrm>
            <a:off x="1000125" y="1214438"/>
            <a:ext cx="7929563" cy="1200150"/>
          </a:xfrm>
          <a:prstGeom prst="rect">
            <a:avLst/>
          </a:prstGeom>
          <a:noFill/>
          <a:ln w="9525">
            <a:noFill/>
            <a:miter lim="800000"/>
            <a:headEnd/>
            <a:tailEnd/>
          </a:ln>
        </p:spPr>
        <p:txBody>
          <a:bodyPr>
            <a:spAutoFit/>
          </a:bodyPr>
          <a:lstStyle/>
          <a:p>
            <a:pPr algn="just"/>
            <a:r>
              <a:rPr lang="it-IT">
                <a:latin typeface="Gill Sans MT" pitchFamily="34" charset="0"/>
              </a:rPr>
              <a:t>“Ogni  alunno, </a:t>
            </a:r>
            <a:r>
              <a:rPr lang="it-IT">
                <a:solidFill>
                  <a:srgbClr val="FF0000"/>
                </a:solidFill>
                <a:latin typeface="Gill Sans MT" pitchFamily="34" charset="0"/>
              </a:rPr>
              <a:t>con continuità </a:t>
            </a:r>
            <a:r>
              <a:rPr lang="it-IT">
                <a:latin typeface="Gill Sans MT" pitchFamily="34" charset="0"/>
              </a:rPr>
              <a:t>o </a:t>
            </a:r>
            <a:r>
              <a:rPr lang="it-IT">
                <a:solidFill>
                  <a:srgbClr val="FF0000"/>
                </a:solidFill>
                <a:latin typeface="Gill Sans MT" pitchFamily="34" charset="0"/>
              </a:rPr>
              <a:t>per determinati periodi</a:t>
            </a:r>
            <a:r>
              <a:rPr lang="it-IT">
                <a:latin typeface="Gill Sans MT" pitchFamily="34" charset="0"/>
              </a:rPr>
              <a:t>, può manifestare Bisogni Educativi Speciali: o per motivi </a:t>
            </a:r>
            <a:r>
              <a:rPr lang="it-IT">
                <a:solidFill>
                  <a:srgbClr val="FF0000"/>
                </a:solidFill>
                <a:latin typeface="Gill Sans MT" pitchFamily="34" charset="0"/>
              </a:rPr>
              <a:t>fisici</a:t>
            </a:r>
            <a:r>
              <a:rPr lang="it-IT">
                <a:latin typeface="Gill Sans MT" pitchFamily="34" charset="0"/>
              </a:rPr>
              <a:t>, </a:t>
            </a:r>
            <a:r>
              <a:rPr lang="it-IT">
                <a:solidFill>
                  <a:srgbClr val="FF0000"/>
                </a:solidFill>
                <a:latin typeface="Gill Sans MT" pitchFamily="34" charset="0"/>
              </a:rPr>
              <a:t>biologici</a:t>
            </a:r>
            <a:r>
              <a:rPr lang="it-IT">
                <a:latin typeface="Gill Sans MT" pitchFamily="34" charset="0"/>
              </a:rPr>
              <a:t>, </a:t>
            </a:r>
            <a:r>
              <a:rPr lang="it-IT">
                <a:solidFill>
                  <a:srgbClr val="FF0000"/>
                </a:solidFill>
                <a:latin typeface="Gill Sans MT" pitchFamily="34" charset="0"/>
              </a:rPr>
              <a:t>fisiologici</a:t>
            </a:r>
            <a:r>
              <a:rPr lang="it-IT">
                <a:latin typeface="Gill Sans MT" pitchFamily="34" charset="0"/>
              </a:rPr>
              <a:t> o anche per motivi </a:t>
            </a:r>
            <a:r>
              <a:rPr lang="it-IT">
                <a:solidFill>
                  <a:srgbClr val="FF0000"/>
                </a:solidFill>
                <a:latin typeface="Gill Sans MT" pitchFamily="34" charset="0"/>
              </a:rPr>
              <a:t>psicologici</a:t>
            </a:r>
            <a:r>
              <a:rPr lang="it-IT">
                <a:latin typeface="Gill Sans MT" pitchFamily="34" charset="0"/>
              </a:rPr>
              <a:t>, </a:t>
            </a:r>
            <a:r>
              <a:rPr lang="it-IT">
                <a:solidFill>
                  <a:srgbClr val="FF0000"/>
                </a:solidFill>
                <a:latin typeface="Gill Sans MT" pitchFamily="34" charset="0"/>
              </a:rPr>
              <a:t>sociali</a:t>
            </a:r>
            <a:r>
              <a:rPr lang="it-IT">
                <a:latin typeface="Gill Sans MT" pitchFamily="34" charset="0"/>
              </a:rPr>
              <a:t>, rispetto ai quali è necessario che le scuole offrano adeguata e personalizzata risposta.”</a:t>
            </a:r>
          </a:p>
        </p:txBody>
      </p:sp>
      <p:sp>
        <p:nvSpPr>
          <p:cNvPr id="5" name="Rettangolo 4"/>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CasellaDiTesto 5"/>
          <p:cNvSpPr txBox="1"/>
          <p:nvPr/>
        </p:nvSpPr>
        <p:spPr>
          <a:xfrm>
            <a:off x="86186" y="214290"/>
            <a:ext cx="857224" cy="64325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fontAlgn="auto">
              <a:spcBef>
                <a:spcPts val="0"/>
              </a:spcBef>
              <a:spcAft>
                <a:spcPts val="0"/>
              </a:spcAft>
              <a:defRPr/>
            </a:pPr>
            <a:r>
              <a:rPr lang="it-IT" sz="2000" b="1" i="1" dirty="0" err="1">
                <a:solidFill>
                  <a:srgbClr val="C00000"/>
                </a:solidFill>
                <a:latin typeface="+mn-lt"/>
                <a:cs typeface="+mn-cs"/>
              </a:rPr>
              <a:t>B.E.S.</a:t>
            </a:r>
            <a:endParaRPr lang="it-IT" sz="2000" b="1" i="1" dirty="0">
              <a:solidFill>
                <a:srgbClr val="C00000"/>
              </a:solidFill>
              <a:latin typeface="+mn-lt"/>
              <a:cs typeface="+mn-cs"/>
            </a:endParaRPr>
          </a:p>
          <a:p>
            <a:pPr algn="ctr" fontAlgn="auto">
              <a:spcBef>
                <a:spcPts val="0"/>
              </a:spcBef>
              <a:spcAft>
                <a:spcPts val="0"/>
              </a:spcAft>
              <a:defRPr/>
            </a:pPr>
            <a:endParaRPr lang="it-IT" sz="1400" b="1" i="1" dirty="0">
              <a:solidFill>
                <a:srgbClr val="C00000"/>
              </a:solidFill>
              <a:latin typeface="+mn-lt"/>
              <a:cs typeface="+mn-cs"/>
            </a:endParaRPr>
          </a:p>
          <a:p>
            <a:pPr algn="ctr" fontAlgn="auto">
              <a:spcBef>
                <a:spcPts val="0"/>
              </a:spcBef>
              <a:spcAft>
                <a:spcPts val="0"/>
              </a:spcAft>
              <a:defRPr/>
            </a:pPr>
            <a:r>
              <a:rPr lang="it-IT" sz="1400" b="1" i="1" dirty="0">
                <a:solidFill>
                  <a:srgbClr val="C00000"/>
                </a:solidFill>
                <a:latin typeface="+mn-lt"/>
                <a:cs typeface="+mn-cs"/>
              </a:rPr>
              <a:t>D</a:t>
            </a:r>
          </a:p>
          <a:p>
            <a:pPr algn="ctr" fontAlgn="auto">
              <a:spcBef>
                <a:spcPts val="0"/>
              </a:spcBef>
              <a:spcAft>
                <a:spcPts val="0"/>
              </a:spcAft>
              <a:defRPr/>
            </a:pPr>
            <a:r>
              <a:rPr lang="it-IT" sz="1400" b="1" i="1" dirty="0">
                <a:solidFill>
                  <a:srgbClr val="C00000"/>
                </a:solidFill>
                <a:latin typeface="+mn-lt"/>
                <a:cs typeface="+mn-cs"/>
              </a:rPr>
              <a:t>I</a:t>
            </a:r>
          </a:p>
          <a:p>
            <a:pPr algn="ctr" fontAlgn="auto">
              <a:spcBef>
                <a:spcPts val="0"/>
              </a:spcBef>
              <a:spcAft>
                <a:spcPts val="0"/>
              </a:spcAft>
              <a:defRPr/>
            </a:pPr>
            <a:r>
              <a:rPr lang="it-IT" sz="1400" b="1" i="1" dirty="0">
                <a:solidFill>
                  <a:srgbClr val="C00000"/>
                </a:solidFill>
                <a:latin typeface="+mn-lt"/>
                <a:cs typeface="+mn-cs"/>
              </a:rPr>
              <a:t>S</a:t>
            </a:r>
          </a:p>
          <a:p>
            <a:pPr algn="ctr" fontAlgn="auto">
              <a:spcBef>
                <a:spcPts val="0"/>
              </a:spcBef>
              <a:spcAft>
                <a:spcPts val="0"/>
              </a:spcAft>
              <a:defRPr/>
            </a:pPr>
            <a:r>
              <a:rPr lang="it-IT" sz="1400" b="1" i="1" dirty="0">
                <a:solidFill>
                  <a:srgbClr val="C00000"/>
                </a:solidFill>
                <a:latin typeface="+mn-lt"/>
                <a:cs typeface="+mn-cs"/>
              </a:rPr>
              <a:t>A</a:t>
            </a:r>
          </a:p>
          <a:p>
            <a:pPr algn="ctr" fontAlgn="auto">
              <a:spcBef>
                <a:spcPts val="0"/>
              </a:spcBef>
              <a:spcAft>
                <a:spcPts val="0"/>
              </a:spcAft>
              <a:defRPr/>
            </a:pPr>
            <a:r>
              <a:rPr lang="it-IT" sz="1400" b="1" i="1" dirty="0">
                <a:solidFill>
                  <a:srgbClr val="C00000"/>
                </a:solidFill>
                <a:latin typeface="+mn-lt"/>
                <a:cs typeface="+mn-cs"/>
              </a:rPr>
              <a:t>B</a:t>
            </a:r>
          </a:p>
          <a:p>
            <a:pPr algn="ctr" fontAlgn="auto">
              <a:spcBef>
                <a:spcPts val="0"/>
              </a:spcBef>
              <a:spcAft>
                <a:spcPts val="0"/>
              </a:spcAft>
              <a:defRPr/>
            </a:pPr>
            <a:r>
              <a:rPr lang="it-IT" sz="1400" b="1" i="1" dirty="0">
                <a:solidFill>
                  <a:srgbClr val="C00000"/>
                </a:solidFill>
                <a:latin typeface="+mn-lt"/>
                <a:cs typeface="+mn-cs"/>
              </a:rPr>
              <a:t>I</a:t>
            </a:r>
          </a:p>
          <a:p>
            <a:pPr algn="ctr" fontAlgn="auto">
              <a:spcBef>
                <a:spcPts val="0"/>
              </a:spcBef>
              <a:spcAft>
                <a:spcPts val="0"/>
              </a:spcAft>
              <a:defRPr/>
            </a:pPr>
            <a:r>
              <a:rPr lang="it-IT" sz="1400" b="1" i="1" dirty="0">
                <a:solidFill>
                  <a:srgbClr val="C00000"/>
                </a:solidFill>
                <a:latin typeface="+mn-lt"/>
                <a:cs typeface="+mn-cs"/>
              </a:rPr>
              <a:t>L</a:t>
            </a:r>
          </a:p>
          <a:p>
            <a:pPr algn="ctr" fontAlgn="auto">
              <a:spcBef>
                <a:spcPts val="0"/>
              </a:spcBef>
              <a:spcAft>
                <a:spcPts val="0"/>
              </a:spcAft>
              <a:defRPr/>
            </a:pPr>
            <a:r>
              <a:rPr lang="it-IT" sz="1400" b="1" i="1" dirty="0">
                <a:solidFill>
                  <a:srgbClr val="C00000"/>
                </a:solidFill>
                <a:latin typeface="+mn-lt"/>
                <a:cs typeface="+mn-cs"/>
              </a:rPr>
              <a:t>I</a:t>
            </a:r>
          </a:p>
          <a:p>
            <a:pPr algn="ctr" fontAlgn="auto">
              <a:spcBef>
                <a:spcPts val="0"/>
              </a:spcBef>
              <a:spcAft>
                <a:spcPts val="0"/>
              </a:spcAft>
              <a:defRPr/>
            </a:pPr>
            <a:r>
              <a:rPr lang="it-IT" sz="1400" b="1" i="1" dirty="0">
                <a:solidFill>
                  <a:srgbClr val="C00000"/>
                </a:solidFill>
                <a:latin typeface="+mn-lt"/>
                <a:cs typeface="+mn-cs"/>
              </a:rPr>
              <a:t>T</a:t>
            </a:r>
          </a:p>
          <a:p>
            <a:pPr algn="ctr" fontAlgn="auto">
              <a:spcBef>
                <a:spcPts val="0"/>
              </a:spcBef>
              <a:spcAft>
                <a:spcPts val="0"/>
              </a:spcAft>
              <a:defRPr/>
            </a:pPr>
            <a:r>
              <a:rPr lang="it-IT" sz="1400" b="1" i="1" dirty="0">
                <a:solidFill>
                  <a:srgbClr val="C00000"/>
                </a:solidFill>
                <a:latin typeface="+mn-lt"/>
                <a:cs typeface="+mn-cs"/>
              </a:rPr>
              <a:t>À</a:t>
            </a:r>
          </a:p>
          <a:p>
            <a:pPr algn="ctr" fontAlgn="auto">
              <a:spcBef>
                <a:spcPts val="0"/>
              </a:spcBef>
              <a:spcAft>
                <a:spcPts val="0"/>
              </a:spcAft>
              <a:defRPr/>
            </a:pPr>
            <a:endParaRPr lang="it-IT" sz="1400" b="1" i="1" dirty="0">
              <a:solidFill>
                <a:srgbClr val="C00000"/>
              </a:solidFill>
              <a:latin typeface="+mn-lt"/>
              <a:cs typeface="+mn-cs"/>
            </a:endParaRPr>
          </a:p>
          <a:p>
            <a:pPr algn="ctr" fontAlgn="auto">
              <a:spcBef>
                <a:spcPts val="0"/>
              </a:spcBef>
              <a:spcAft>
                <a:spcPts val="0"/>
              </a:spcAft>
              <a:defRPr/>
            </a:pPr>
            <a:endParaRPr lang="it-IT" sz="1400" b="1" i="1" dirty="0">
              <a:solidFill>
                <a:srgbClr val="C00000"/>
              </a:solidFill>
              <a:latin typeface="+mn-lt"/>
              <a:cs typeface="+mn-cs"/>
            </a:endParaRPr>
          </a:p>
          <a:p>
            <a:pPr algn="ctr" fontAlgn="auto">
              <a:spcBef>
                <a:spcPts val="0"/>
              </a:spcBef>
              <a:spcAft>
                <a:spcPts val="0"/>
              </a:spcAft>
              <a:defRPr/>
            </a:pPr>
            <a:r>
              <a:rPr lang="it-IT" sz="1400" b="1" i="1" dirty="0">
                <a:solidFill>
                  <a:srgbClr val="C00000"/>
                </a:solidFill>
                <a:latin typeface="+mn-lt"/>
                <a:cs typeface="+mn-cs"/>
              </a:rPr>
              <a:t>D</a:t>
            </a:r>
          </a:p>
          <a:p>
            <a:pPr algn="ctr" fontAlgn="auto">
              <a:spcBef>
                <a:spcPts val="0"/>
              </a:spcBef>
              <a:spcAft>
                <a:spcPts val="0"/>
              </a:spcAft>
              <a:defRPr/>
            </a:pPr>
            <a:r>
              <a:rPr lang="it-IT" sz="1400" b="1" i="1" dirty="0">
                <a:solidFill>
                  <a:srgbClr val="C00000"/>
                </a:solidFill>
                <a:latin typeface="+mn-lt"/>
                <a:cs typeface="+mn-cs"/>
              </a:rPr>
              <a:t>S</a:t>
            </a:r>
          </a:p>
          <a:p>
            <a:pPr algn="ctr" fontAlgn="auto">
              <a:spcBef>
                <a:spcPts val="0"/>
              </a:spcBef>
              <a:spcAft>
                <a:spcPts val="0"/>
              </a:spcAft>
              <a:defRPr/>
            </a:pPr>
            <a:r>
              <a:rPr lang="it-IT" sz="1400" b="1" i="1" dirty="0">
                <a:solidFill>
                  <a:srgbClr val="C00000"/>
                </a:solidFill>
                <a:latin typeface="+mn-lt"/>
                <a:cs typeface="+mn-cs"/>
              </a:rPr>
              <a:t>A</a:t>
            </a:r>
          </a:p>
          <a:p>
            <a:pPr algn="ctr" fontAlgn="auto">
              <a:spcBef>
                <a:spcPts val="0"/>
              </a:spcBef>
              <a:spcAft>
                <a:spcPts val="0"/>
              </a:spcAft>
              <a:defRPr/>
            </a:pPr>
            <a:r>
              <a:rPr lang="it-IT" sz="1400" b="1" i="1" dirty="0">
                <a:solidFill>
                  <a:srgbClr val="C00000"/>
                </a:solidFill>
                <a:latin typeface="+mn-lt"/>
                <a:cs typeface="+mn-cs"/>
              </a:rPr>
              <a:t>  </a:t>
            </a:r>
          </a:p>
          <a:p>
            <a:pPr algn="ctr" fontAlgn="auto">
              <a:spcBef>
                <a:spcPts val="0"/>
              </a:spcBef>
              <a:spcAft>
                <a:spcPts val="0"/>
              </a:spcAft>
              <a:defRPr/>
            </a:pPr>
            <a:endParaRPr lang="it-IT" sz="1400" b="1" i="1" dirty="0">
              <a:solidFill>
                <a:srgbClr val="C00000"/>
              </a:solidFill>
              <a:latin typeface="+mn-lt"/>
              <a:cs typeface="+mn-cs"/>
            </a:endParaRPr>
          </a:p>
          <a:p>
            <a:pPr algn="ctr" fontAlgn="auto">
              <a:spcBef>
                <a:spcPts val="0"/>
              </a:spcBef>
              <a:spcAft>
                <a:spcPts val="0"/>
              </a:spcAft>
              <a:defRPr/>
            </a:pPr>
            <a:r>
              <a:rPr lang="it-IT" sz="1400" b="1" i="1" dirty="0">
                <a:solidFill>
                  <a:srgbClr val="C00000"/>
                </a:solidFill>
                <a:latin typeface="+mn-lt"/>
                <a:cs typeface="+mn-cs"/>
              </a:rPr>
              <a:t>S</a:t>
            </a:r>
          </a:p>
          <a:p>
            <a:pPr algn="ctr" fontAlgn="auto">
              <a:spcBef>
                <a:spcPts val="0"/>
              </a:spcBef>
              <a:spcAft>
                <a:spcPts val="0"/>
              </a:spcAft>
              <a:defRPr/>
            </a:pPr>
            <a:r>
              <a:rPr lang="it-IT" sz="1400" b="1" i="1" dirty="0">
                <a:solidFill>
                  <a:srgbClr val="C00000"/>
                </a:solidFill>
                <a:latin typeface="+mn-lt"/>
                <a:cs typeface="+mn-cs"/>
              </a:rPr>
              <a:t>V</a:t>
            </a:r>
          </a:p>
          <a:p>
            <a:pPr algn="ctr" fontAlgn="auto">
              <a:spcBef>
                <a:spcPts val="0"/>
              </a:spcBef>
              <a:spcAft>
                <a:spcPts val="0"/>
              </a:spcAft>
              <a:defRPr/>
            </a:pPr>
            <a:r>
              <a:rPr lang="it-IT" sz="1400" b="1" i="1" dirty="0">
                <a:solidFill>
                  <a:srgbClr val="C00000"/>
                </a:solidFill>
                <a:latin typeface="+mn-lt"/>
                <a:cs typeface="+mn-cs"/>
              </a:rPr>
              <a:t>A</a:t>
            </a:r>
          </a:p>
          <a:p>
            <a:pPr algn="ctr" fontAlgn="auto">
              <a:spcBef>
                <a:spcPts val="0"/>
              </a:spcBef>
              <a:spcAft>
                <a:spcPts val="0"/>
              </a:spcAft>
              <a:defRPr/>
            </a:pPr>
            <a:r>
              <a:rPr lang="it-IT" sz="1400" b="1" i="1" dirty="0">
                <a:solidFill>
                  <a:srgbClr val="C00000"/>
                </a:solidFill>
                <a:latin typeface="+mn-lt"/>
                <a:cs typeface="+mn-cs"/>
              </a:rPr>
              <a:t>N</a:t>
            </a:r>
          </a:p>
          <a:p>
            <a:pPr algn="ctr" fontAlgn="auto">
              <a:spcBef>
                <a:spcPts val="0"/>
              </a:spcBef>
              <a:spcAft>
                <a:spcPts val="0"/>
              </a:spcAft>
              <a:defRPr/>
            </a:pPr>
            <a:r>
              <a:rPr lang="it-IT" sz="1400" b="1" i="1" dirty="0">
                <a:solidFill>
                  <a:srgbClr val="C00000"/>
                </a:solidFill>
                <a:latin typeface="+mn-lt"/>
                <a:cs typeface="+mn-cs"/>
              </a:rPr>
              <a:t>T</a:t>
            </a:r>
          </a:p>
          <a:p>
            <a:pPr algn="ctr" fontAlgn="auto">
              <a:spcBef>
                <a:spcPts val="0"/>
              </a:spcBef>
              <a:spcAft>
                <a:spcPts val="0"/>
              </a:spcAft>
              <a:defRPr/>
            </a:pPr>
            <a:r>
              <a:rPr lang="it-IT" sz="1400" b="1" i="1" dirty="0">
                <a:solidFill>
                  <a:srgbClr val="C00000"/>
                </a:solidFill>
                <a:latin typeface="+mn-lt"/>
                <a:cs typeface="+mn-cs"/>
              </a:rPr>
              <a:t>A</a:t>
            </a:r>
          </a:p>
          <a:p>
            <a:pPr algn="ctr" fontAlgn="auto">
              <a:spcBef>
                <a:spcPts val="0"/>
              </a:spcBef>
              <a:spcAft>
                <a:spcPts val="0"/>
              </a:spcAft>
              <a:defRPr/>
            </a:pPr>
            <a:r>
              <a:rPr lang="it-IT" sz="1400" b="1" i="1" dirty="0">
                <a:solidFill>
                  <a:srgbClr val="C00000"/>
                </a:solidFill>
                <a:latin typeface="+mn-lt"/>
                <a:cs typeface="+mn-cs"/>
              </a:rPr>
              <a:t>G</a:t>
            </a:r>
          </a:p>
          <a:p>
            <a:pPr algn="ctr" fontAlgn="auto">
              <a:spcBef>
                <a:spcPts val="0"/>
              </a:spcBef>
              <a:spcAft>
                <a:spcPts val="0"/>
              </a:spcAft>
              <a:defRPr/>
            </a:pPr>
            <a:r>
              <a:rPr lang="it-IT" sz="1400" b="1" i="1" dirty="0">
                <a:solidFill>
                  <a:srgbClr val="C00000"/>
                </a:solidFill>
                <a:latin typeface="+mn-lt"/>
                <a:cs typeface="+mn-cs"/>
              </a:rPr>
              <a:t>G</a:t>
            </a:r>
          </a:p>
          <a:p>
            <a:pPr algn="ctr" fontAlgn="auto">
              <a:spcBef>
                <a:spcPts val="0"/>
              </a:spcBef>
              <a:spcAft>
                <a:spcPts val="0"/>
              </a:spcAft>
              <a:defRPr/>
            </a:pPr>
            <a:r>
              <a:rPr lang="it-IT" sz="1400" b="1" i="1" dirty="0">
                <a:solidFill>
                  <a:srgbClr val="C00000"/>
                </a:solidFill>
                <a:latin typeface="+mn-lt"/>
                <a:cs typeface="+mn-cs"/>
              </a:rPr>
              <a:t>I</a:t>
            </a:r>
          </a:p>
          <a:p>
            <a:pPr algn="ctr" fontAlgn="auto">
              <a:spcBef>
                <a:spcPts val="0"/>
              </a:spcBef>
              <a:spcAft>
                <a:spcPts val="0"/>
              </a:spcAft>
              <a:defRPr/>
            </a:pPr>
            <a:r>
              <a:rPr lang="it-IT" sz="1400" b="1" i="1" dirty="0">
                <a:solidFill>
                  <a:srgbClr val="C00000"/>
                </a:solidFill>
                <a:latin typeface="+mn-lt"/>
                <a:cs typeface="+mn-cs"/>
              </a:rPr>
              <a:t>O</a:t>
            </a:r>
          </a:p>
        </p:txBody>
      </p:sp>
      <p:sp>
        <p:nvSpPr>
          <p:cNvPr id="7" name="CasellaDiTesto 6"/>
          <p:cNvSpPr txBox="1"/>
          <p:nvPr/>
        </p:nvSpPr>
        <p:spPr>
          <a:xfrm>
            <a:off x="5694720" y="6566277"/>
            <a:ext cx="335761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fontAlgn="auto">
              <a:spcBef>
                <a:spcPts val="0"/>
              </a:spcBef>
              <a:spcAft>
                <a:spcPts val="0"/>
              </a:spcAft>
              <a:defRPr/>
            </a:pPr>
            <a:r>
              <a:rPr lang="it-IT" sz="1000" dirty="0">
                <a:solidFill>
                  <a:schemeClr val="accent3">
                    <a:lumMod val="75000"/>
                  </a:schemeClr>
                </a:solidFill>
                <a:latin typeface="+mn-lt"/>
                <a:cs typeface="+mn-cs"/>
              </a:rPr>
              <a:t>Dott.ssa</a:t>
            </a:r>
            <a:r>
              <a:rPr lang="it-IT" sz="1200" dirty="0">
                <a:solidFill>
                  <a:schemeClr val="accent3">
                    <a:lumMod val="75000"/>
                  </a:schemeClr>
                </a:solidFill>
                <a:latin typeface="+mn-lt"/>
                <a:cs typeface="+mn-cs"/>
              </a:rPr>
              <a:t> Sabrina De Bonis - Dicembre 2013</a:t>
            </a:r>
            <a:endParaRPr lang="it-IT"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285852" y="142852"/>
            <a:ext cx="749808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it-IT" dirty="0" smtClean="0">
                <a:solidFill>
                  <a:srgbClr val="FF0000"/>
                </a:solidFill>
              </a:rPr>
              <a:t>DISAGIO SCOLASTICO – </a:t>
            </a:r>
            <a:r>
              <a:rPr lang="it-IT" dirty="0" err="1" smtClean="0">
                <a:solidFill>
                  <a:srgbClr val="FF0000"/>
                </a:solidFill>
              </a:rPr>
              <a:t>B.E.S.</a:t>
            </a:r>
            <a:endParaRPr lang="it-IT" dirty="0">
              <a:solidFill>
                <a:srgbClr val="FF0000"/>
              </a:solidFill>
            </a:endParaRPr>
          </a:p>
        </p:txBody>
      </p:sp>
      <p:sp>
        <p:nvSpPr>
          <p:cNvPr id="10" name="Segnaposto contenuto 9"/>
          <p:cNvSpPr>
            <a:spLocks noGrp="1"/>
          </p:cNvSpPr>
          <p:nvPr>
            <p:ph idx="1"/>
          </p:nvPr>
        </p:nvSpPr>
        <p:spPr>
          <a:xfrm>
            <a:off x="857224" y="1771672"/>
            <a:ext cx="7926708" cy="48006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pPr algn="ctr">
              <a:buNone/>
            </a:pPr>
            <a:r>
              <a:rPr lang="it-IT" dirty="0" smtClean="0"/>
              <a:t>Queste </a:t>
            </a:r>
            <a:r>
              <a:rPr lang="it-IT" b="1" i="1" dirty="0" smtClean="0">
                <a:solidFill>
                  <a:srgbClr val="006600"/>
                </a:solidFill>
              </a:rPr>
              <a:t>difficoltà</a:t>
            </a:r>
            <a:r>
              <a:rPr lang="it-IT" dirty="0" smtClean="0"/>
              <a:t> possono collocarsi sia a </a:t>
            </a:r>
            <a:r>
              <a:rPr lang="it-IT" dirty="0" smtClean="0">
                <a:solidFill>
                  <a:srgbClr val="FF0000"/>
                </a:solidFill>
              </a:rPr>
              <a:t>livello organico</a:t>
            </a:r>
            <a:r>
              <a:rPr lang="it-IT" dirty="0" smtClean="0"/>
              <a:t>, sia a </a:t>
            </a:r>
            <a:r>
              <a:rPr lang="it-IT" dirty="0" smtClean="0">
                <a:solidFill>
                  <a:srgbClr val="FF0000"/>
                </a:solidFill>
              </a:rPr>
              <a:t>livello familiare</a:t>
            </a:r>
            <a:r>
              <a:rPr lang="it-IT" dirty="0" smtClean="0"/>
              <a:t>, </a:t>
            </a:r>
            <a:r>
              <a:rPr lang="it-IT" dirty="0" smtClean="0">
                <a:solidFill>
                  <a:srgbClr val="FF0000"/>
                </a:solidFill>
              </a:rPr>
              <a:t>ambientale</a:t>
            </a:r>
            <a:r>
              <a:rPr lang="it-IT" dirty="0" smtClean="0"/>
              <a:t>, </a:t>
            </a:r>
            <a:r>
              <a:rPr lang="it-IT" dirty="0" smtClean="0">
                <a:solidFill>
                  <a:srgbClr val="FF0000"/>
                </a:solidFill>
              </a:rPr>
              <a:t>contestuale</a:t>
            </a:r>
            <a:r>
              <a:rPr lang="it-IT" dirty="0" smtClean="0"/>
              <a:t>, di </a:t>
            </a:r>
            <a:r>
              <a:rPr lang="it-IT" dirty="0" smtClean="0">
                <a:solidFill>
                  <a:srgbClr val="FF0000"/>
                </a:solidFill>
              </a:rPr>
              <a:t>background sociale e culturale</a:t>
            </a:r>
            <a:r>
              <a:rPr lang="it-IT" dirty="0" smtClean="0"/>
              <a:t>. </a:t>
            </a:r>
          </a:p>
          <a:p>
            <a:pPr>
              <a:buNone/>
            </a:pPr>
            <a:endParaRPr lang="it-IT" sz="1800" dirty="0" smtClean="0"/>
          </a:p>
          <a:p>
            <a:pPr algn="ctr">
              <a:buNone/>
            </a:pPr>
            <a:r>
              <a:rPr lang="it-IT" dirty="0" smtClean="0"/>
              <a:t>La presenza di queste situazioni e la combinazione di più concause può quindi produrre </a:t>
            </a:r>
            <a:r>
              <a:rPr lang="it-IT" b="1" i="1" dirty="0" smtClean="0">
                <a:solidFill>
                  <a:srgbClr val="006600"/>
                </a:solidFill>
              </a:rPr>
              <a:t>difficoltà</a:t>
            </a:r>
            <a:r>
              <a:rPr lang="it-IT" dirty="0" smtClean="0"/>
              <a:t>, </a:t>
            </a:r>
            <a:r>
              <a:rPr lang="it-IT" b="1" i="1" dirty="0" smtClean="0">
                <a:solidFill>
                  <a:srgbClr val="006600"/>
                </a:solidFill>
              </a:rPr>
              <a:t>ostacoli</a:t>
            </a:r>
            <a:r>
              <a:rPr lang="it-IT" dirty="0" smtClean="0"/>
              <a:t> o </a:t>
            </a:r>
            <a:r>
              <a:rPr lang="it-IT" b="1" i="1" dirty="0" smtClean="0">
                <a:solidFill>
                  <a:srgbClr val="006600"/>
                </a:solidFill>
              </a:rPr>
              <a:t>rallentamenti </a:t>
            </a:r>
            <a:r>
              <a:rPr lang="it-IT" dirty="0" smtClean="0"/>
              <a:t>nel </a:t>
            </a:r>
            <a:r>
              <a:rPr lang="it-IT" dirty="0" smtClean="0">
                <a:solidFill>
                  <a:srgbClr val="FF0000"/>
                </a:solidFill>
              </a:rPr>
              <a:t>processo di apprendimento.  </a:t>
            </a:r>
          </a:p>
          <a:p>
            <a:endParaRPr lang="it-IT" dirty="0"/>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14282" y="305772"/>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1400" b="1" i="1" dirty="0" smtClean="0">
                <a:solidFill>
                  <a:srgbClr val="C00000"/>
                </a:solidFill>
              </a:rPr>
              <a:t>P</a:t>
            </a:r>
          </a:p>
          <a:p>
            <a:pPr algn="ctr"/>
            <a:endParaRPr lang="it-IT" sz="1400" b="1" i="1" dirty="0" smtClean="0">
              <a:solidFill>
                <a:srgbClr val="C00000"/>
              </a:solidFill>
            </a:endParaRPr>
          </a:p>
          <a:p>
            <a:pPr algn="ctr"/>
            <a:r>
              <a:rPr lang="it-IT" sz="1400" b="1" i="1" dirty="0" smtClean="0">
                <a:solidFill>
                  <a:srgbClr val="C00000"/>
                </a:solidFill>
              </a:rPr>
              <a:t>R</a:t>
            </a:r>
          </a:p>
          <a:p>
            <a:pPr algn="ctr"/>
            <a:endParaRPr lang="it-IT" sz="1400" b="1" i="1" dirty="0" smtClean="0">
              <a:solidFill>
                <a:srgbClr val="C00000"/>
              </a:solidFill>
            </a:endParaRPr>
          </a:p>
          <a:p>
            <a:pPr algn="ctr"/>
            <a:r>
              <a:rPr lang="it-IT" sz="1400" b="1" i="1" dirty="0" smtClean="0">
                <a:solidFill>
                  <a:srgbClr val="C00000"/>
                </a:solidFill>
              </a:rPr>
              <a:t>O</a:t>
            </a:r>
          </a:p>
          <a:p>
            <a:pPr algn="ctr"/>
            <a:endParaRPr lang="it-IT" sz="1400" b="1" i="1" dirty="0" smtClean="0">
              <a:solidFill>
                <a:srgbClr val="C00000"/>
              </a:solidFill>
            </a:endParaRPr>
          </a:p>
          <a:p>
            <a:pPr algn="ctr"/>
            <a:r>
              <a:rPr lang="it-IT" sz="1400" b="1" i="1" dirty="0" smtClean="0">
                <a:solidFill>
                  <a:srgbClr val="C00000"/>
                </a:solidFill>
              </a:rPr>
              <a:t>B</a:t>
            </a:r>
          </a:p>
          <a:p>
            <a:pPr algn="ctr"/>
            <a:endParaRPr lang="it-IT" sz="1400" b="1" i="1" dirty="0" smtClean="0">
              <a:solidFill>
                <a:srgbClr val="C00000"/>
              </a:solidFill>
            </a:endParaRPr>
          </a:p>
          <a:p>
            <a:pPr algn="ctr"/>
            <a:r>
              <a:rPr lang="it-IT" sz="1400" b="1" i="1" dirty="0" smtClean="0">
                <a:solidFill>
                  <a:srgbClr val="C00000"/>
                </a:solidFill>
              </a:rPr>
              <a:t>L</a:t>
            </a:r>
          </a:p>
          <a:p>
            <a:pPr algn="ctr"/>
            <a:endParaRPr lang="it-IT" sz="1400" b="1" i="1" dirty="0" smtClean="0">
              <a:solidFill>
                <a:srgbClr val="C00000"/>
              </a:solidFill>
            </a:endParaRPr>
          </a:p>
          <a:p>
            <a:pPr algn="ctr"/>
            <a:r>
              <a:rPr lang="it-IT" sz="1400" b="1" i="1" dirty="0" smtClean="0">
                <a:solidFill>
                  <a:srgbClr val="C00000"/>
                </a:solidFill>
              </a:rPr>
              <a:t>E</a:t>
            </a:r>
          </a:p>
          <a:p>
            <a:pPr algn="ctr"/>
            <a:endParaRPr lang="it-IT" sz="1400" b="1" i="1" dirty="0" smtClean="0">
              <a:solidFill>
                <a:srgbClr val="C00000"/>
              </a:solidFill>
            </a:endParaRPr>
          </a:p>
          <a:p>
            <a:pPr algn="ctr"/>
            <a:r>
              <a:rPr lang="it-IT" sz="1400" b="1" i="1" dirty="0" smtClean="0">
                <a:solidFill>
                  <a:srgbClr val="C00000"/>
                </a:solidFill>
              </a:rPr>
              <a:t>M</a:t>
            </a:r>
          </a:p>
          <a:p>
            <a:pPr algn="ctr"/>
            <a:endParaRPr lang="it-IT" sz="1400" b="1" i="1" dirty="0" smtClean="0">
              <a:solidFill>
                <a:srgbClr val="C00000"/>
              </a:solidFill>
            </a:endParaRPr>
          </a:p>
          <a:p>
            <a:pPr algn="ctr"/>
            <a:r>
              <a:rPr lang="it-IT" sz="1400" b="1" i="1" dirty="0" smtClean="0">
                <a:solidFill>
                  <a:srgbClr val="C00000"/>
                </a:solidFill>
              </a:rPr>
              <a:t>A</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C</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À</a:t>
            </a:r>
            <a:endParaRPr lang="it-IT" sz="1400" b="1" i="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313" y="214313"/>
            <a:ext cx="500062" cy="6357937"/>
          </a:xfrm>
        </p:spPr>
        <p:txBody>
          <a:bodyPr/>
          <a:lstStyle/>
          <a:p>
            <a:pPr algn="ctr" eaLnBrk="1" fontAlgn="auto" hangingPunct="1">
              <a:spcAft>
                <a:spcPts val="0"/>
              </a:spcAft>
              <a:defRPr/>
            </a:pPr>
            <a:r>
              <a:rPr lang="it-IT" sz="2800" dirty="0" smtClean="0">
                <a:solidFill>
                  <a:srgbClr val="C00000"/>
                </a:solidFill>
              </a:rPr>
              <a:t>AMB</a:t>
            </a:r>
            <a:br>
              <a:rPr lang="it-IT" sz="2800" dirty="0" smtClean="0">
                <a:solidFill>
                  <a:srgbClr val="C00000"/>
                </a:solidFill>
              </a:rPr>
            </a:br>
            <a:r>
              <a:rPr lang="it-IT" sz="2800" dirty="0" smtClean="0">
                <a:solidFill>
                  <a:srgbClr val="C00000"/>
                </a:solidFill>
              </a:rPr>
              <a:t>I</a:t>
            </a:r>
            <a:br>
              <a:rPr lang="it-IT" sz="2800" dirty="0" smtClean="0">
                <a:solidFill>
                  <a:srgbClr val="C00000"/>
                </a:solidFill>
              </a:rPr>
            </a:br>
            <a:r>
              <a:rPr lang="it-IT" sz="2800" dirty="0" smtClean="0">
                <a:solidFill>
                  <a:srgbClr val="C00000"/>
                </a:solidFill>
              </a:rPr>
              <a:t>T</a:t>
            </a:r>
            <a:br>
              <a:rPr lang="it-IT" sz="2800" dirty="0" smtClean="0">
                <a:solidFill>
                  <a:srgbClr val="C00000"/>
                </a:solidFill>
              </a:rPr>
            </a:br>
            <a:r>
              <a:rPr lang="it-IT" sz="2800" dirty="0" smtClean="0">
                <a:solidFill>
                  <a:srgbClr val="C00000"/>
                </a:solidFill>
              </a:rPr>
              <a:t>I</a:t>
            </a:r>
            <a:br>
              <a:rPr lang="it-IT" sz="2800" dirty="0" smtClean="0">
                <a:solidFill>
                  <a:srgbClr val="C00000"/>
                </a:solidFill>
              </a:rPr>
            </a:br>
            <a:r>
              <a:rPr lang="it-IT" sz="2800" dirty="0" smtClean="0">
                <a:solidFill>
                  <a:srgbClr val="C00000"/>
                </a:solidFill>
              </a:rPr>
              <a:t> ICF</a:t>
            </a:r>
            <a:endParaRPr lang="it-IT" sz="2800" dirty="0">
              <a:solidFill>
                <a:srgbClr val="C00000"/>
              </a:solidFill>
            </a:endParaRPr>
          </a:p>
        </p:txBody>
      </p:sp>
      <p:graphicFrame>
        <p:nvGraphicFramePr>
          <p:cNvPr id="4" name="Segnaposto contenuto 3"/>
          <p:cNvGraphicFramePr>
            <a:graphicFrameLocks noGrp="1"/>
          </p:cNvGraphicFramePr>
          <p:nvPr>
            <p:ph idx="1"/>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CasellaDiTesto 6"/>
          <p:cNvSpPr txBox="1"/>
          <p:nvPr/>
        </p:nvSpPr>
        <p:spPr>
          <a:xfrm>
            <a:off x="2928892" y="6557985"/>
            <a:ext cx="6143702" cy="307777"/>
          </a:xfrm>
          <a:prstGeom prst="rect">
            <a:avLst/>
          </a:prstGeom>
          <a:noFill/>
        </p:spPr>
        <p:txBody>
          <a:bodyPr wrap="square" rtlCol="0">
            <a:spAutoFit/>
          </a:bodyPr>
          <a:lstStyle/>
          <a:p>
            <a:pPr algn="r"/>
            <a:r>
              <a:rPr lang="it-IT" sz="1400" dirty="0" smtClean="0">
                <a:solidFill>
                  <a:srgbClr val="FF0000"/>
                </a:solidFill>
              </a:rPr>
              <a:t>Dario </a:t>
            </a:r>
            <a:r>
              <a:rPr lang="it-IT" sz="1400" dirty="0" err="1" smtClean="0">
                <a:solidFill>
                  <a:srgbClr val="FF0000"/>
                </a:solidFill>
              </a:rPr>
              <a:t>Ianes</a:t>
            </a:r>
            <a:r>
              <a:rPr lang="it-IT" sz="1400" dirty="0" smtClean="0">
                <a:solidFill>
                  <a:srgbClr val="FF0000"/>
                </a:solidFill>
              </a:rPr>
              <a:t>, Usare l’ICF nella scuola: spunti operativi per il contesto educativo</a:t>
            </a:r>
            <a:endParaRPr lang="it-IT" sz="1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1285852" y="142852"/>
            <a:ext cx="749808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it-IT" dirty="0" smtClean="0">
                <a:solidFill>
                  <a:srgbClr val="FF0000"/>
                </a:solidFill>
              </a:rPr>
              <a:t>DISAGIO SCOLASTICO – </a:t>
            </a:r>
            <a:r>
              <a:rPr lang="it-IT" dirty="0" err="1" smtClean="0">
                <a:solidFill>
                  <a:srgbClr val="FF0000"/>
                </a:solidFill>
              </a:rPr>
              <a:t>B.E.S.</a:t>
            </a:r>
            <a:endParaRPr lang="it-IT" dirty="0">
              <a:solidFill>
                <a:srgbClr val="FF0000"/>
              </a:solidFill>
            </a:endParaRPr>
          </a:p>
        </p:txBody>
      </p:sp>
      <p:sp>
        <p:nvSpPr>
          <p:cNvPr id="10" name="Segnaposto contenuto 9"/>
          <p:cNvSpPr>
            <a:spLocks noGrp="1"/>
          </p:cNvSpPr>
          <p:nvPr>
            <p:ph idx="1"/>
          </p:nvPr>
        </p:nvSpPr>
        <p:spPr>
          <a:xfrm>
            <a:off x="1435608" y="1733552"/>
            <a:ext cx="7498080" cy="433865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55000" lnSpcReduction="20000"/>
          </a:bodyPr>
          <a:lstStyle/>
          <a:p>
            <a:pPr algn="ctr">
              <a:buNone/>
            </a:pPr>
            <a:r>
              <a:rPr lang="it-IT" sz="5800" dirty="0" smtClean="0">
                <a:solidFill>
                  <a:srgbClr val="C00000"/>
                </a:solidFill>
              </a:rPr>
              <a:t>Tra le possibili manifestazioni del disagio </a:t>
            </a:r>
          </a:p>
          <a:p>
            <a:pPr algn="ctr">
              <a:buNone/>
            </a:pPr>
            <a:r>
              <a:rPr lang="it-IT" sz="5800" dirty="0" smtClean="0">
                <a:solidFill>
                  <a:srgbClr val="C00000"/>
                </a:solidFill>
              </a:rPr>
              <a:t>a scuola, si riscontrano: </a:t>
            </a:r>
          </a:p>
          <a:p>
            <a:pPr>
              <a:buNone/>
            </a:pPr>
            <a:endParaRPr lang="it-IT" dirty="0" smtClean="0"/>
          </a:p>
          <a:p>
            <a:pPr>
              <a:buNone/>
            </a:pPr>
            <a:endParaRPr lang="it-IT" dirty="0" smtClean="0"/>
          </a:p>
          <a:p>
            <a:pPr marL="596646" indent="-514350">
              <a:buNone/>
            </a:pPr>
            <a:r>
              <a:rPr lang="it-IT" dirty="0" smtClean="0"/>
              <a:t>a)  </a:t>
            </a:r>
            <a:r>
              <a:rPr lang="it-IT" sz="4200" b="1" i="1" dirty="0" smtClean="0">
                <a:solidFill>
                  <a:srgbClr val="FF0000"/>
                </a:solidFill>
              </a:rPr>
              <a:t>difficoltà</a:t>
            </a:r>
            <a:r>
              <a:rPr lang="it-IT" sz="4200" dirty="0" smtClean="0"/>
              <a:t> di </a:t>
            </a:r>
            <a:r>
              <a:rPr lang="it-IT" sz="4200" dirty="0" smtClean="0">
                <a:solidFill>
                  <a:srgbClr val="006600"/>
                </a:solidFill>
              </a:rPr>
              <a:t>apprendimento</a:t>
            </a:r>
          </a:p>
          <a:p>
            <a:pPr marL="596646" indent="-514350">
              <a:buNone/>
            </a:pPr>
            <a:endParaRPr lang="it-IT" sz="4200" dirty="0" smtClean="0"/>
          </a:p>
          <a:p>
            <a:pPr>
              <a:buNone/>
            </a:pPr>
            <a:r>
              <a:rPr lang="it-IT" sz="4200" dirty="0" smtClean="0"/>
              <a:t>b)  </a:t>
            </a:r>
            <a:r>
              <a:rPr lang="it-IT" sz="4200" b="1" i="1" dirty="0" smtClean="0">
                <a:solidFill>
                  <a:srgbClr val="FF0000"/>
                </a:solidFill>
              </a:rPr>
              <a:t>disinvestimento/flessione</a:t>
            </a:r>
            <a:r>
              <a:rPr lang="it-IT" sz="4200" dirty="0" smtClean="0"/>
              <a:t> del </a:t>
            </a:r>
            <a:r>
              <a:rPr lang="it-IT" sz="4200" dirty="0" smtClean="0">
                <a:solidFill>
                  <a:srgbClr val="006600"/>
                </a:solidFill>
              </a:rPr>
              <a:t>rendimento</a:t>
            </a:r>
          </a:p>
          <a:p>
            <a:pPr>
              <a:buNone/>
            </a:pPr>
            <a:endParaRPr lang="it-IT" sz="4200" dirty="0" smtClean="0"/>
          </a:p>
          <a:p>
            <a:pPr>
              <a:buNone/>
            </a:pPr>
            <a:r>
              <a:rPr lang="it-IT" sz="4200" dirty="0" smtClean="0"/>
              <a:t>c)  </a:t>
            </a:r>
            <a:r>
              <a:rPr lang="it-IT" sz="4200" b="1" i="1" dirty="0" smtClean="0">
                <a:solidFill>
                  <a:srgbClr val="FF0000"/>
                </a:solidFill>
              </a:rPr>
              <a:t>difficoltà </a:t>
            </a:r>
            <a:r>
              <a:rPr lang="it-IT" sz="4200" dirty="0" smtClean="0">
                <a:solidFill>
                  <a:srgbClr val="006600"/>
                </a:solidFill>
              </a:rPr>
              <a:t>relazionali/emozionali</a:t>
            </a:r>
          </a:p>
          <a:p>
            <a:pPr>
              <a:buNone/>
            </a:pPr>
            <a:endParaRPr lang="it-IT" sz="4200" dirty="0" smtClean="0"/>
          </a:p>
          <a:p>
            <a:pPr>
              <a:buNone/>
            </a:pPr>
            <a:r>
              <a:rPr lang="it-IT" sz="4200" dirty="0" smtClean="0"/>
              <a:t>d)  </a:t>
            </a:r>
            <a:r>
              <a:rPr lang="it-IT" sz="4200" b="1" i="1" dirty="0" smtClean="0">
                <a:solidFill>
                  <a:srgbClr val="FF0000"/>
                </a:solidFill>
              </a:rPr>
              <a:t>apatia</a:t>
            </a:r>
            <a:endParaRPr lang="it-IT" sz="4200" b="1" i="1" dirty="0">
              <a:solidFill>
                <a:srgbClr val="FF0000"/>
              </a:solidFill>
            </a:endParaRPr>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14282" y="305772"/>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1400" b="1" i="1" dirty="0" smtClean="0">
                <a:solidFill>
                  <a:srgbClr val="C00000"/>
                </a:solidFill>
              </a:rPr>
              <a:t>P</a:t>
            </a:r>
          </a:p>
          <a:p>
            <a:pPr algn="ctr"/>
            <a:endParaRPr lang="it-IT" sz="1400" b="1" i="1" dirty="0" smtClean="0">
              <a:solidFill>
                <a:srgbClr val="C00000"/>
              </a:solidFill>
            </a:endParaRPr>
          </a:p>
          <a:p>
            <a:pPr algn="ctr"/>
            <a:r>
              <a:rPr lang="it-IT" sz="1400" b="1" i="1" dirty="0" smtClean="0">
                <a:solidFill>
                  <a:srgbClr val="C00000"/>
                </a:solidFill>
              </a:rPr>
              <a:t>R</a:t>
            </a:r>
          </a:p>
          <a:p>
            <a:pPr algn="ctr"/>
            <a:endParaRPr lang="it-IT" sz="1400" b="1" i="1" dirty="0" smtClean="0">
              <a:solidFill>
                <a:srgbClr val="C00000"/>
              </a:solidFill>
            </a:endParaRPr>
          </a:p>
          <a:p>
            <a:pPr algn="ctr"/>
            <a:r>
              <a:rPr lang="it-IT" sz="1400" b="1" i="1" dirty="0" smtClean="0">
                <a:solidFill>
                  <a:srgbClr val="C00000"/>
                </a:solidFill>
              </a:rPr>
              <a:t>O</a:t>
            </a:r>
          </a:p>
          <a:p>
            <a:pPr algn="ctr"/>
            <a:endParaRPr lang="it-IT" sz="1400" b="1" i="1" dirty="0" smtClean="0">
              <a:solidFill>
                <a:srgbClr val="C00000"/>
              </a:solidFill>
            </a:endParaRPr>
          </a:p>
          <a:p>
            <a:pPr algn="ctr"/>
            <a:r>
              <a:rPr lang="it-IT" sz="1400" b="1" i="1" dirty="0" smtClean="0">
                <a:solidFill>
                  <a:srgbClr val="C00000"/>
                </a:solidFill>
              </a:rPr>
              <a:t>B</a:t>
            </a:r>
          </a:p>
          <a:p>
            <a:pPr algn="ctr"/>
            <a:endParaRPr lang="it-IT" sz="1400" b="1" i="1" dirty="0" smtClean="0">
              <a:solidFill>
                <a:srgbClr val="C00000"/>
              </a:solidFill>
            </a:endParaRPr>
          </a:p>
          <a:p>
            <a:pPr algn="ctr"/>
            <a:r>
              <a:rPr lang="it-IT" sz="1400" b="1" i="1" dirty="0" smtClean="0">
                <a:solidFill>
                  <a:srgbClr val="C00000"/>
                </a:solidFill>
              </a:rPr>
              <a:t>L</a:t>
            </a:r>
          </a:p>
          <a:p>
            <a:pPr algn="ctr"/>
            <a:endParaRPr lang="it-IT" sz="1400" b="1" i="1" dirty="0" smtClean="0">
              <a:solidFill>
                <a:srgbClr val="C00000"/>
              </a:solidFill>
            </a:endParaRPr>
          </a:p>
          <a:p>
            <a:pPr algn="ctr"/>
            <a:r>
              <a:rPr lang="it-IT" sz="1400" b="1" i="1" dirty="0" smtClean="0">
                <a:solidFill>
                  <a:srgbClr val="C00000"/>
                </a:solidFill>
              </a:rPr>
              <a:t>E</a:t>
            </a:r>
          </a:p>
          <a:p>
            <a:pPr algn="ctr"/>
            <a:endParaRPr lang="it-IT" sz="1400" b="1" i="1" dirty="0" smtClean="0">
              <a:solidFill>
                <a:srgbClr val="C00000"/>
              </a:solidFill>
            </a:endParaRPr>
          </a:p>
          <a:p>
            <a:pPr algn="ctr"/>
            <a:r>
              <a:rPr lang="it-IT" sz="1400" b="1" i="1" dirty="0" smtClean="0">
                <a:solidFill>
                  <a:srgbClr val="C00000"/>
                </a:solidFill>
              </a:rPr>
              <a:t>M</a:t>
            </a:r>
          </a:p>
          <a:p>
            <a:pPr algn="ctr"/>
            <a:endParaRPr lang="it-IT" sz="1400" b="1" i="1" dirty="0" smtClean="0">
              <a:solidFill>
                <a:srgbClr val="C00000"/>
              </a:solidFill>
            </a:endParaRPr>
          </a:p>
          <a:p>
            <a:pPr algn="ctr"/>
            <a:r>
              <a:rPr lang="it-IT" sz="1400" b="1" i="1" dirty="0" smtClean="0">
                <a:solidFill>
                  <a:srgbClr val="C00000"/>
                </a:solidFill>
              </a:rPr>
              <a:t>A</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C</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À</a:t>
            </a:r>
            <a:endParaRPr lang="it-IT" sz="1400" b="1" i="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5" name="Rettangolo 54"/>
          <p:cNvSpPr/>
          <p:nvPr/>
        </p:nvSpPr>
        <p:spPr>
          <a:xfrm>
            <a:off x="155575" y="3030538"/>
            <a:ext cx="6027738" cy="3714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4" name="Rettangolo 53"/>
          <p:cNvSpPr/>
          <p:nvPr/>
        </p:nvSpPr>
        <p:spPr>
          <a:xfrm>
            <a:off x="157163" y="117475"/>
            <a:ext cx="8786812" cy="27860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3"/>
          <p:cNvSpPr/>
          <p:nvPr/>
        </p:nvSpPr>
        <p:spPr>
          <a:xfrm>
            <a:off x="0" y="0"/>
            <a:ext cx="9144000" cy="6858000"/>
          </a:xfrm>
          <a:prstGeom prst="rect">
            <a:avLst/>
          </a:prstGeom>
          <a:noFill/>
          <a:ln w="5715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6" name="Picture 2" descr="http://unodeiblog.myblog.it/media/01/02/1854759438.2.jpg"/>
          <p:cNvPicPr>
            <a:picLocks noChangeAspect="1" noChangeArrowheads="1"/>
          </p:cNvPicPr>
          <p:nvPr/>
        </p:nvPicPr>
        <p:blipFill>
          <a:blip r:embed="rId2" cstate="print"/>
          <a:srcRect/>
          <a:stretch>
            <a:fillRect/>
          </a:stretch>
        </p:blipFill>
        <p:spPr bwMode="auto">
          <a:xfrm>
            <a:off x="2996978" y="1506665"/>
            <a:ext cx="1285884" cy="1065079"/>
          </a:xfrm>
          <a:prstGeom prst="rect">
            <a:avLst/>
          </a:prstGeom>
          <a:noFill/>
          <a:ln w="19050">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2" descr="http://www.disabili.com/images/stories/picchiare.jpg"/>
          <p:cNvPicPr>
            <a:picLocks noChangeAspect="1" noChangeArrowheads="1"/>
          </p:cNvPicPr>
          <p:nvPr/>
        </p:nvPicPr>
        <p:blipFill>
          <a:blip r:embed="rId3" cstate="print"/>
          <a:srcRect/>
          <a:stretch>
            <a:fillRect/>
          </a:stretch>
        </p:blipFill>
        <p:spPr bwMode="auto">
          <a:xfrm>
            <a:off x="254623" y="1506665"/>
            <a:ext cx="1143008" cy="1076346"/>
          </a:xfrm>
          <a:prstGeom prst="rect">
            <a:avLst/>
          </a:prstGeom>
          <a:noFill/>
          <a:ln w="9525">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2" descr="http://www.synergiacentrotrauma.it/modules/wfsection/images/article/separati-genitori.jpg"/>
          <p:cNvPicPr>
            <a:picLocks noChangeAspect="1" noChangeArrowheads="1"/>
          </p:cNvPicPr>
          <p:nvPr/>
        </p:nvPicPr>
        <p:blipFill>
          <a:blip r:embed="rId4" cstate="print"/>
          <a:srcRect/>
          <a:stretch>
            <a:fillRect/>
          </a:stretch>
        </p:blipFill>
        <p:spPr bwMode="auto">
          <a:xfrm>
            <a:off x="7477227" y="214290"/>
            <a:ext cx="1345862" cy="928694"/>
          </a:xfrm>
          <a:prstGeom prst="rect">
            <a:avLst/>
          </a:prstGeom>
          <a:noFill/>
          <a:ln w="9525">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2" name="Gruppo 10"/>
          <p:cNvGrpSpPr>
            <a:grpSpLocks/>
          </p:cNvGrpSpPr>
          <p:nvPr/>
        </p:nvGrpSpPr>
        <p:grpSpPr bwMode="auto">
          <a:xfrm>
            <a:off x="4611688" y="1362075"/>
            <a:ext cx="1196975" cy="1285875"/>
            <a:chOff x="-428660" y="4019384"/>
            <a:chExt cx="1197205" cy="1381215"/>
          </a:xfrm>
        </p:grpSpPr>
        <p:pic>
          <p:nvPicPr>
            <p:cNvPr id="9" name="Picture 2" descr="http://www.annuncio.it/public/FotografieAnnunci/20114444151.32.215.97614CAMPANA%20DI%20VETRO%20CON%20POMOL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8660" y="4019384"/>
              <a:ext cx="1197205" cy="138121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129" name="Picture 6" descr="http://talpaonline.altervista.org/portale/e107_images/primino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2449" y="4313966"/>
              <a:ext cx="614288" cy="866012"/>
            </a:xfrm>
            <a:prstGeom prst="rect">
              <a:avLst/>
            </a:prstGeom>
            <a:noFill/>
            <a:ln w="9525">
              <a:noFill/>
              <a:miter lim="800000"/>
              <a:headEnd/>
              <a:tailEnd/>
            </a:ln>
          </p:spPr>
        </p:pic>
      </p:grpSp>
      <p:pic>
        <p:nvPicPr>
          <p:cNvPr id="12" name="Picture 4" descr="http://www.cinemah.com/editoriale/2004/0911/beslan03.jpg"/>
          <p:cNvPicPr>
            <a:picLocks noChangeAspect="1" noChangeArrowheads="1"/>
          </p:cNvPicPr>
          <p:nvPr/>
        </p:nvPicPr>
        <p:blipFill>
          <a:blip r:embed="rId7" cstate="print"/>
          <a:srcRect/>
          <a:stretch>
            <a:fillRect/>
          </a:stretch>
        </p:blipFill>
        <p:spPr bwMode="auto">
          <a:xfrm>
            <a:off x="1611944" y="1506664"/>
            <a:ext cx="1104893" cy="1065079"/>
          </a:xfrm>
          <a:prstGeom prst="rect">
            <a:avLst/>
          </a:prstGeom>
          <a:no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4" descr="http://www.vivimontagne.it/VostreFoto/Cina/Bambini/Bambini%C2%AD_002.jpg"/>
          <p:cNvPicPr>
            <a:picLocks noChangeAspect="1" noChangeArrowheads="1"/>
          </p:cNvPicPr>
          <p:nvPr/>
        </p:nvPicPr>
        <p:blipFill>
          <a:blip r:embed="rId8" cstate="print"/>
          <a:srcRect/>
          <a:stretch>
            <a:fillRect/>
          </a:stretch>
        </p:blipFill>
        <p:spPr bwMode="auto">
          <a:xfrm>
            <a:off x="254623" y="214290"/>
            <a:ext cx="1121603" cy="928694"/>
          </a:xfrm>
          <a:prstGeom prst="rect">
            <a:avLst/>
          </a:prstGeom>
          <a:noFill/>
          <a:ln w="127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4" descr="http://www.ilnuovosud.it/site/wp-content/uploads/2009/01/1580283.jpg"/>
          <p:cNvPicPr>
            <a:picLocks noChangeAspect="1" noChangeArrowheads="1"/>
          </p:cNvPicPr>
          <p:nvPr/>
        </p:nvPicPr>
        <p:blipFill>
          <a:blip r:embed="rId9" cstate="print"/>
          <a:srcRect/>
          <a:stretch>
            <a:fillRect/>
          </a:stretch>
        </p:blipFill>
        <p:spPr bwMode="auto">
          <a:xfrm>
            <a:off x="1611945" y="214290"/>
            <a:ext cx="1143008" cy="928694"/>
          </a:xfrm>
          <a:prstGeom prst="rect">
            <a:avLst/>
          </a:prstGeom>
          <a:no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4" descr="http://polab.it/srl/wp-content/uploads/2010/07/pc.bambino.jpg"/>
          <p:cNvPicPr>
            <a:picLocks noChangeAspect="1" noChangeArrowheads="1"/>
          </p:cNvPicPr>
          <p:nvPr/>
        </p:nvPicPr>
        <p:blipFill>
          <a:blip r:embed="rId10" cstate="print"/>
          <a:srcRect/>
          <a:stretch>
            <a:fillRect/>
          </a:stretch>
        </p:blipFill>
        <p:spPr bwMode="auto">
          <a:xfrm>
            <a:off x="6013391" y="214290"/>
            <a:ext cx="1214446" cy="928694"/>
          </a:xfrm>
          <a:prstGeom prst="rect">
            <a:avLst/>
          </a:prstGeom>
          <a:noFill/>
          <a:ln>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Picture 4" descr="http://4.bp.blogspot.com/_CMSQqH2nZwY/TS2fUHWDWyI/AAAAAAAADEE/4P7E0q5XiWI/s1600/BAMBINI01G%255B1%255D.jpg"/>
          <p:cNvPicPr>
            <a:picLocks noChangeAspect="1" noChangeArrowheads="1"/>
          </p:cNvPicPr>
          <p:nvPr/>
        </p:nvPicPr>
        <p:blipFill>
          <a:blip r:embed="rId11" cstate="print"/>
          <a:srcRect/>
          <a:stretch>
            <a:fillRect/>
          </a:stretch>
        </p:blipFill>
        <p:spPr bwMode="auto">
          <a:xfrm>
            <a:off x="4538740" y="214290"/>
            <a:ext cx="1214446" cy="928694"/>
          </a:xfrm>
          <a:prstGeom prst="rect">
            <a:avLst/>
          </a:prstGeom>
          <a:noFill/>
          <a:ln w="9525">
            <a:solidFill>
              <a:srgbClr val="0070C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Picture 4" descr="http://a7.sphotos.ak.fbcdn.net/hphotos-ak-snc6/227206_203570636346204_184235438279724_484861_3438188_n.jpg"/>
          <p:cNvPicPr>
            <a:picLocks noChangeAspect="1" noChangeArrowheads="1"/>
          </p:cNvPicPr>
          <p:nvPr/>
        </p:nvPicPr>
        <p:blipFill>
          <a:blip r:embed="rId12" cstate="print"/>
          <a:srcRect/>
          <a:stretch>
            <a:fillRect/>
          </a:stretch>
        </p:blipFill>
        <p:spPr bwMode="auto">
          <a:xfrm>
            <a:off x="3040705" y="214290"/>
            <a:ext cx="1214446" cy="958567"/>
          </a:xfrm>
          <a:prstGeom prst="rect">
            <a:avLst/>
          </a:prstGeom>
          <a:no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65" name="Picture 2" descr="http://dietologia.blog.tiscali.it/files/2013/01/bambino-con-influenza.jpg">
            <a:hlinkClick r:id="rId13"/>
          </p:cNvPr>
          <p:cNvPicPr>
            <a:picLocks noChangeAspect="1" noChangeArrowheads="1"/>
          </p:cNvPicPr>
          <p:nvPr/>
        </p:nvPicPr>
        <p:blipFill>
          <a:blip r:embed="rId14" cstate="print"/>
          <a:srcRect/>
          <a:stretch>
            <a:fillRect/>
          </a:stretch>
        </p:blipFill>
        <p:spPr bwMode="auto">
          <a:xfrm>
            <a:off x="6040438" y="1577975"/>
            <a:ext cx="1071562" cy="928688"/>
          </a:xfrm>
          <a:prstGeom prst="rect">
            <a:avLst/>
          </a:prstGeom>
          <a:noFill/>
          <a:ln w="9525">
            <a:solidFill>
              <a:srgbClr val="0070C0"/>
            </a:solidFill>
            <a:miter lim="800000"/>
            <a:headEnd/>
            <a:tailEnd/>
          </a:ln>
        </p:spPr>
      </p:pic>
      <p:pic>
        <p:nvPicPr>
          <p:cNvPr id="2066" name="Picture 4" descr="Risultati immagini per bambino malato"/>
          <p:cNvPicPr>
            <a:picLocks noChangeAspect="1" noChangeArrowheads="1"/>
          </p:cNvPicPr>
          <p:nvPr/>
        </p:nvPicPr>
        <p:blipFill>
          <a:blip r:embed="rId15" cstate="print"/>
          <a:srcRect/>
          <a:stretch>
            <a:fillRect/>
          </a:stretch>
        </p:blipFill>
        <p:spPr bwMode="auto">
          <a:xfrm>
            <a:off x="7469188" y="1577975"/>
            <a:ext cx="1357312" cy="928688"/>
          </a:xfrm>
          <a:prstGeom prst="rect">
            <a:avLst/>
          </a:prstGeom>
          <a:noFill/>
          <a:ln w="9525">
            <a:solidFill>
              <a:srgbClr val="0070C0"/>
            </a:solidFill>
            <a:miter lim="800000"/>
            <a:headEnd/>
            <a:tailEnd/>
          </a:ln>
        </p:spPr>
      </p:pic>
      <p:pic>
        <p:nvPicPr>
          <p:cNvPr id="2067" name="Picture 6" descr="Risultati immagini per ragazzi down"/>
          <p:cNvPicPr>
            <a:picLocks noChangeAspect="1" noChangeArrowheads="1"/>
          </p:cNvPicPr>
          <p:nvPr/>
        </p:nvPicPr>
        <p:blipFill>
          <a:blip r:embed="rId16" cstate="print"/>
          <a:srcRect/>
          <a:stretch>
            <a:fillRect/>
          </a:stretch>
        </p:blipFill>
        <p:spPr bwMode="auto">
          <a:xfrm>
            <a:off x="254000" y="3219450"/>
            <a:ext cx="1081088" cy="1214438"/>
          </a:xfrm>
          <a:prstGeom prst="rect">
            <a:avLst/>
          </a:prstGeom>
          <a:noFill/>
          <a:ln w="38100">
            <a:solidFill>
              <a:srgbClr val="FFFF00"/>
            </a:solidFill>
            <a:miter lim="800000"/>
            <a:headEnd/>
            <a:tailEnd/>
          </a:ln>
        </p:spPr>
      </p:pic>
      <p:sp>
        <p:nvSpPr>
          <p:cNvPr id="2068" name="CasellaDiTesto 18"/>
          <p:cNvSpPr txBox="1">
            <a:spLocks noChangeArrowheads="1"/>
          </p:cNvSpPr>
          <p:nvPr/>
        </p:nvSpPr>
        <p:spPr bwMode="auto">
          <a:xfrm>
            <a:off x="280988" y="1133475"/>
            <a:ext cx="1187450" cy="368300"/>
          </a:xfrm>
          <a:prstGeom prst="rect">
            <a:avLst/>
          </a:prstGeom>
          <a:noFill/>
          <a:ln w="9525">
            <a:noFill/>
            <a:miter lim="800000"/>
            <a:headEnd/>
            <a:tailEnd/>
          </a:ln>
        </p:spPr>
        <p:txBody>
          <a:bodyPr>
            <a:spAutoFit/>
          </a:bodyPr>
          <a:lstStyle/>
          <a:p>
            <a:r>
              <a:rPr lang="it-IT" b="1" i="1">
                <a:solidFill>
                  <a:srgbClr val="002060"/>
                </a:solidFill>
              </a:rPr>
              <a:t>stranieri</a:t>
            </a:r>
          </a:p>
        </p:txBody>
      </p:sp>
      <p:sp>
        <p:nvSpPr>
          <p:cNvPr id="2069" name="CasellaDiTesto 19"/>
          <p:cNvSpPr txBox="1">
            <a:spLocks noChangeArrowheads="1"/>
          </p:cNvSpPr>
          <p:nvPr/>
        </p:nvSpPr>
        <p:spPr bwMode="auto">
          <a:xfrm>
            <a:off x="1611313" y="1123950"/>
            <a:ext cx="1071562" cy="369888"/>
          </a:xfrm>
          <a:prstGeom prst="rect">
            <a:avLst/>
          </a:prstGeom>
          <a:noFill/>
          <a:ln w="9525">
            <a:noFill/>
            <a:miter lim="800000"/>
            <a:headEnd/>
            <a:tailEnd/>
          </a:ln>
        </p:spPr>
        <p:txBody>
          <a:bodyPr>
            <a:spAutoFit/>
          </a:bodyPr>
          <a:lstStyle/>
          <a:p>
            <a:pPr algn="ctr"/>
            <a:r>
              <a:rPr lang="it-IT" b="1" i="1">
                <a:solidFill>
                  <a:srgbClr val="002060"/>
                </a:solidFill>
              </a:rPr>
              <a:t>obesi</a:t>
            </a:r>
          </a:p>
        </p:txBody>
      </p:sp>
      <p:sp>
        <p:nvSpPr>
          <p:cNvPr id="2070" name="CasellaDiTesto 20"/>
          <p:cNvSpPr txBox="1">
            <a:spLocks noChangeArrowheads="1"/>
          </p:cNvSpPr>
          <p:nvPr/>
        </p:nvSpPr>
        <p:spPr bwMode="auto">
          <a:xfrm>
            <a:off x="3113088" y="1123950"/>
            <a:ext cx="1143000" cy="369888"/>
          </a:xfrm>
          <a:prstGeom prst="rect">
            <a:avLst/>
          </a:prstGeom>
          <a:noFill/>
          <a:ln w="9525">
            <a:noFill/>
            <a:miter lim="800000"/>
            <a:headEnd/>
            <a:tailEnd/>
          </a:ln>
        </p:spPr>
        <p:txBody>
          <a:bodyPr>
            <a:spAutoFit/>
          </a:bodyPr>
          <a:lstStyle/>
          <a:p>
            <a:r>
              <a:rPr lang="it-IT" b="1" i="1">
                <a:solidFill>
                  <a:srgbClr val="002060"/>
                </a:solidFill>
              </a:rPr>
              <a:t>denutriti</a:t>
            </a:r>
          </a:p>
        </p:txBody>
      </p:sp>
      <p:sp>
        <p:nvSpPr>
          <p:cNvPr id="2071" name="CasellaDiTesto 21"/>
          <p:cNvSpPr txBox="1">
            <a:spLocks noChangeArrowheads="1"/>
          </p:cNvSpPr>
          <p:nvPr/>
        </p:nvSpPr>
        <p:spPr bwMode="auto">
          <a:xfrm>
            <a:off x="4683125" y="1123950"/>
            <a:ext cx="1071563" cy="369888"/>
          </a:xfrm>
          <a:prstGeom prst="rect">
            <a:avLst/>
          </a:prstGeom>
          <a:noFill/>
          <a:ln w="9525">
            <a:noFill/>
            <a:miter lim="800000"/>
            <a:headEnd/>
            <a:tailEnd/>
          </a:ln>
        </p:spPr>
        <p:txBody>
          <a:bodyPr>
            <a:spAutoFit/>
          </a:bodyPr>
          <a:lstStyle/>
          <a:p>
            <a:pPr algn="ctr"/>
            <a:r>
              <a:rPr lang="it-IT" b="1" i="1">
                <a:solidFill>
                  <a:srgbClr val="002060"/>
                </a:solidFill>
              </a:rPr>
              <a:t>poveri</a:t>
            </a:r>
          </a:p>
        </p:txBody>
      </p:sp>
      <p:sp>
        <p:nvSpPr>
          <p:cNvPr id="2072" name="CasellaDiTesto 22"/>
          <p:cNvSpPr txBox="1">
            <a:spLocks noChangeArrowheads="1"/>
          </p:cNvSpPr>
          <p:nvPr/>
        </p:nvSpPr>
        <p:spPr bwMode="auto">
          <a:xfrm>
            <a:off x="5969000" y="1123950"/>
            <a:ext cx="1285875" cy="369888"/>
          </a:xfrm>
          <a:prstGeom prst="rect">
            <a:avLst/>
          </a:prstGeom>
          <a:noFill/>
          <a:ln w="9525">
            <a:noFill/>
            <a:miter lim="800000"/>
            <a:headEnd/>
            <a:tailEnd/>
          </a:ln>
        </p:spPr>
        <p:txBody>
          <a:bodyPr>
            <a:spAutoFit/>
          </a:bodyPr>
          <a:lstStyle/>
          <a:p>
            <a:pPr algn="ctr"/>
            <a:r>
              <a:rPr lang="it-IT" b="1" i="1">
                <a:solidFill>
                  <a:srgbClr val="002060"/>
                </a:solidFill>
              </a:rPr>
              <a:t>trascurati</a:t>
            </a:r>
          </a:p>
        </p:txBody>
      </p:sp>
      <p:sp>
        <p:nvSpPr>
          <p:cNvPr id="2073" name="CasellaDiTesto 23"/>
          <p:cNvSpPr txBox="1">
            <a:spLocks noChangeArrowheads="1"/>
          </p:cNvSpPr>
          <p:nvPr/>
        </p:nvSpPr>
        <p:spPr bwMode="auto">
          <a:xfrm>
            <a:off x="7683500" y="1123950"/>
            <a:ext cx="1071563" cy="369888"/>
          </a:xfrm>
          <a:prstGeom prst="rect">
            <a:avLst/>
          </a:prstGeom>
          <a:noFill/>
          <a:ln w="9525">
            <a:noFill/>
            <a:miter lim="800000"/>
            <a:headEnd/>
            <a:tailEnd/>
          </a:ln>
        </p:spPr>
        <p:txBody>
          <a:bodyPr>
            <a:spAutoFit/>
          </a:bodyPr>
          <a:lstStyle/>
          <a:p>
            <a:r>
              <a:rPr lang="it-IT" b="1" i="1">
                <a:solidFill>
                  <a:srgbClr val="002060"/>
                </a:solidFill>
              </a:rPr>
              <a:t>contesi</a:t>
            </a:r>
          </a:p>
        </p:txBody>
      </p:sp>
      <p:sp>
        <p:nvSpPr>
          <p:cNvPr id="2074" name="CasellaDiTesto 24"/>
          <p:cNvSpPr txBox="1">
            <a:spLocks noChangeArrowheads="1"/>
          </p:cNvSpPr>
          <p:nvPr/>
        </p:nvSpPr>
        <p:spPr bwMode="auto">
          <a:xfrm>
            <a:off x="112713" y="2540000"/>
            <a:ext cx="1428750" cy="369888"/>
          </a:xfrm>
          <a:prstGeom prst="rect">
            <a:avLst/>
          </a:prstGeom>
          <a:noFill/>
          <a:ln w="9525">
            <a:noFill/>
            <a:miter lim="800000"/>
            <a:headEnd/>
            <a:tailEnd/>
          </a:ln>
        </p:spPr>
        <p:txBody>
          <a:bodyPr>
            <a:spAutoFit/>
          </a:bodyPr>
          <a:lstStyle/>
          <a:p>
            <a:pPr algn="ctr"/>
            <a:r>
              <a:rPr lang="it-IT" b="1" i="1">
                <a:solidFill>
                  <a:srgbClr val="002060"/>
                </a:solidFill>
              </a:rPr>
              <a:t>maltrattati</a:t>
            </a:r>
          </a:p>
        </p:txBody>
      </p:sp>
      <p:sp>
        <p:nvSpPr>
          <p:cNvPr id="2075" name="CasellaDiTesto 25"/>
          <p:cNvSpPr txBox="1">
            <a:spLocks noChangeArrowheads="1"/>
          </p:cNvSpPr>
          <p:nvPr/>
        </p:nvSpPr>
        <p:spPr bwMode="auto">
          <a:xfrm>
            <a:off x="1539875" y="2552700"/>
            <a:ext cx="1285875" cy="369888"/>
          </a:xfrm>
          <a:prstGeom prst="rect">
            <a:avLst/>
          </a:prstGeom>
          <a:noFill/>
          <a:ln w="9525">
            <a:noFill/>
            <a:miter lim="800000"/>
            <a:headEnd/>
            <a:tailEnd/>
          </a:ln>
        </p:spPr>
        <p:txBody>
          <a:bodyPr>
            <a:spAutoFit/>
          </a:bodyPr>
          <a:lstStyle/>
          <a:p>
            <a:pPr algn="ctr"/>
            <a:r>
              <a:rPr lang="it-IT" b="1" i="1">
                <a:solidFill>
                  <a:srgbClr val="002060"/>
                </a:solidFill>
              </a:rPr>
              <a:t>in guerra</a:t>
            </a:r>
          </a:p>
        </p:txBody>
      </p:sp>
      <p:sp>
        <p:nvSpPr>
          <p:cNvPr id="2076" name="CasellaDiTesto 26"/>
          <p:cNvSpPr txBox="1">
            <a:spLocks noChangeArrowheads="1"/>
          </p:cNvSpPr>
          <p:nvPr/>
        </p:nvSpPr>
        <p:spPr bwMode="auto">
          <a:xfrm>
            <a:off x="2840038" y="2552700"/>
            <a:ext cx="1643062" cy="369888"/>
          </a:xfrm>
          <a:prstGeom prst="rect">
            <a:avLst/>
          </a:prstGeom>
          <a:noFill/>
          <a:ln w="9525">
            <a:noFill/>
            <a:miter lim="800000"/>
            <a:headEnd/>
            <a:tailEnd/>
          </a:ln>
        </p:spPr>
        <p:txBody>
          <a:bodyPr>
            <a:spAutoFit/>
          </a:bodyPr>
          <a:lstStyle/>
          <a:p>
            <a:pPr algn="ctr"/>
            <a:r>
              <a:rPr lang="it-IT" b="1" i="1">
                <a:solidFill>
                  <a:srgbClr val="002060"/>
                </a:solidFill>
              </a:rPr>
              <a:t>abbandonati</a:t>
            </a:r>
          </a:p>
        </p:txBody>
      </p:sp>
      <p:sp>
        <p:nvSpPr>
          <p:cNvPr id="2077" name="CasellaDiTesto 27"/>
          <p:cNvSpPr txBox="1">
            <a:spLocks noChangeArrowheads="1"/>
          </p:cNvSpPr>
          <p:nvPr/>
        </p:nvSpPr>
        <p:spPr bwMode="auto">
          <a:xfrm>
            <a:off x="4468813" y="2525713"/>
            <a:ext cx="1500187" cy="368300"/>
          </a:xfrm>
          <a:prstGeom prst="rect">
            <a:avLst/>
          </a:prstGeom>
          <a:noFill/>
          <a:ln w="9525">
            <a:noFill/>
            <a:miter lim="800000"/>
            <a:headEnd/>
            <a:tailEnd/>
          </a:ln>
        </p:spPr>
        <p:txBody>
          <a:bodyPr>
            <a:spAutoFit/>
          </a:bodyPr>
          <a:lstStyle/>
          <a:p>
            <a:pPr algn="ctr"/>
            <a:r>
              <a:rPr lang="it-IT" b="1" i="1">
                <a:solidFill>
                  <a:srgbClr val="002060"/>
                </a:solidFill>
              </a:rPr>
              <a:t>iperprotetti</a:t>
            </a:r>
          </a:p>
        </p:txBody>
      </p:sp>
      <p:sp>
        <p:nvSpPr>
          <p:cNvPr id="2078" name="CasellaDiTesto 28"/>
          <p:cNvSpPr txBox="1">
            <a:spLocks noChangeArrowheads="1"/>
          </p:cNvSpPr>
          <p:nvPr/>
        </p:nvSpPr>
        <p:spPr bwMode="auto">
          <a:xfrm>
            <a:off x="5867400" y="2525713"/>
            <a:ext cx="1500188" cy="368300"/>
          </a:xfrm>
          <a:prstGeom prst="rect">
            <a:avLst/>
          </a:prstGeom>
          <a:noFill/>
          <a:ln w="9525">
            <a:noFill/>
            <a:miter lim="800000"/>
            <a:headEnd/>
            <a:tailEnd/>
          </a:ln>
        </p:spPr>
        <p:txBody>
          <a:bodyPr>
            <a:spAutoFit/>
          </a:bodyPr>
          <a:lstStyle/>
          <a:p>
            <a:pPr algn="ctr"/>
            <a:r>
              <a:rPr lang="it-IT" b="1" i="1">
                <a:solidFill>
                  <a:srgbClr val="002060"/>
                </a:solidFill>
              </a:rPr>
              <a:t>indisposti</a:t>
            </a:r>
          </a:p>
        </p:txBody>
      </p:sp>
      <p:sp>
        <p:nvSpPr>
          <p:cNvPr id="2079" name="CasellaDiTesto 29"/>
          <p:cNvSpPr txBox="1">
            <a:spLocks noChangeArrowheads="1"/>
          </p:cNvSpPr>
          <p:nvPr/>
        </p:nvSpPr>
        <p:spPr bwMode="auto">
          <a:xfrm>
            <a:off x="7397750" y="2525713"/>
            <a:ext cx="1500188" cy="368300"/>
          </a:xfrm>
          <a:prstGeom prst="rect">
            <a:avLst/>
          </a:prstGeom>
          <a:noFill/>
          <a:ln w="9525">
            <a:noFill/>
            <a:miter lim="800000"/>
            <a:headEnd/>
            <a:tailEnd/>
          </a:ln>
        </p:spPr>
        <p:txBody>
          <a:bodyPr>
            <a:spAutoFit/>
          </a:bodyPr>
          <a:lstStyle/>
          <a:p>
            <a:pPr algn="ctr"/>
            <a:r>
              <a:rPr lang="it-IT" b="1" i="1">
                <a:solidFill>
                  <a:srgbClr val="002060"/>
                </a:solidFill>
              </a:rPr>
              <a:t>malati</a:t>
            </a:r>
          </a:p>
        </p:txBody>
      </p:sp>
      <p:pic>
        <p:nvPicPr>
          <p:cNvPr id="2080" name="Picture 22" descr="Risultati immagini per ragazzi con sindrome asperger"/>
          <p:cNvPicPr>
            <a:picLocks noChangeAspect="1" noChangeArrowheads="1"/>
          </p:cNvPicPr>
          <p:nvPr/>
        </p:nvPicPr>
        <p:blipFill>
          <a:blip r:embed="rId17" cstate="print"/>
          <a:srcRect/>
          <a:stretch>
            <a:fillRect/>
          </a:stretch>
        </p:blipFill>
        <p:spPr bwMode="auto">
          <a:xfrm>
            <a:off x="1454150" y="3219450"/>
            <a:ext cx="1428750" cy="1212850"/>
          </a:xfrm>
          <a:prstGeom prst="rect">
            <a:avLst/>
          </a:prstGeom>
          <a:noFill/>
          <a:ln w="38100">
            <a:solidFill>
              <a:srgbClr val="FFFF00"/>
            </a:solidFill>
            <a:miter lim="800000"/>
            <a:headEnd/>
            <a:tailEnd/>
          </a:ln>
        </p:spPr>
      </p:pic>
      <p:sp>
        <p:nvSpPr>
          <p:cNvPr id="3105" name="AutoShape 24" descr="Risultati immagini per ragazzi non vedenti"/>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it-IT"/>
          </a:p>
        </p:txBody>
      </p:sp>
      <p:pic>
        <p:nvPicPr>
          <p:cNvPr id="2082" name="Picture 26" descr="https://encrypted-tbn1.gstatic.com/images?q=tbn:ANd9GcQeTjFtIsawPkPtLcXwrw9cOIsp9ZkaGsKG2Uajuxtp01pfEgj7">
            <a:hlinkClick r:id="rId18"/>
          </p:cNvPr>
          <p:cNvPicPr>
            <a:picLocks noChangeAspect="1" noChangeArrowheads="1"/>
          </p:cNvPicPr>
          <p:nvPr/>
        </p:nvPicPr>
        <p:blipFill>
          <a:blip r:embed="rId19" cstate="print"/>
          <a:srcRect/>
          <a:stretch>
            <a:fillRect/>
          </a:stretch>
        </p:blipFill>
        <p:spPr bwMode="auto">
          <a:xfrm>
            <a:off x="3325813" y="5138738"/>
            <a:ext cx="1357312" cy="1214437"/>
          </a:xfrm>
          <a:prstGeom prst="rect">
            <a:avLst/>
          </a:prstGeom>
          <a:noFill/>
          <a:ln w="38100">
            <a:solidFill>
              <a:srgbClr val="FFFF00"/>
            </a:solidFill>
            <a:miter lim="800000"/>
            <a:headEnd/>
            <a:tailEnd/>
          </a:ln>
        </p:spPr>
      </p:pic>
      <p:pic>
        <p:nvPicPr>
          <p:cNvPr id="2083" name="Picture 28" descr="Risultati immagini per ragazzi con sindrome autistica"/>
          <p:cNvPicPr>
            <a:picLocks noChangeAspect="1" noChangeArrowheads="1"/>
          </p:cNvPicPr>
          <p:nvPr/>
        </p:nvPicPr>
        <p:blipFill>
          <a:blip r:embed="rId20" cstate="print"/>
          <a:srcRect/>
          <a:stretch>
            <a:fillRect/>
          </a:stretch>
        </p:blipFill>
        <p:spPr bwMode="auto">
          <a:xfrm>
            <a:off x="2998788" y="3219450"/>
            <a:ext cx="1500187" cy="1204913"/>
          </a:xfrm>
          <a:prstGeom prst="rect">
            <a:avLst/>
          </a:prstGeom>
          <a:noFill/>
          <a:ln w="38100">
            <a:solidFill>
              <a:srgbClr val="FFFF00"/>
            </a:solidFill>
            <a:miter lim="800000"/>
            <a:headEnd/>
            <a:tailEnd/>
          </a:ln>
        </p:spPr>
      </p:pic>
      <p:sp>
        <p:nvSpPr>
          <p:cNvPr id="3108" name="AutoShape 30" descr="Risultati immagini per ragazzi con ritardo mentale grave"/>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it-IT"/>
          </a:p>
        </p:txBody>
      </p:sp>
      <p:pic>
        <p:nvPicPr>
          <p:cNvPr id="2085" name="Picture 32" descr="https://encrypted-tbn1.gstatic.com/images?q=tbn:ANd9GcQHdX7Lur9-5OvwxSwW3mnAbr7k_EYgu_QLwC1KHK-nC_s3mhVbjg">
            <a:hlinkClick r:id="rId21"/>
          </p:cNvPr>
          <p:cNvPicPr>
            <a:picLocks noChangeAspect="1" noChangeArrowheads="1"/>
          </p:cNvPicPr>
          <p:nvPr/>
        </p:nvPicPr>
        <p:blipFill>
          <a:blip r:embed="rId22" cstate="print"/>
          <a:srcRect/>
          <a:stretch>
            <a:fillRect/>
          </a:stretch>
        </p:blipFill>
        <p:spPr bwMode="auto">
          <a:xfrm>
            <a:off x="4611688" y="3219450"/>
            <a:ext cx="1436687" cy="1214438"/>
          </a:xfrm>
          <a:prstGeom prst="rect">
            <a:avLst/>
          </a:prstGeom>
          <a:noFill/>
          <a:ln w="38100">
            <a:solidFill>
              <a:srgbClr val="FFFF00"/>
            </a:solidFill>
            <a:miter lim="800000"/>
            <a:headEnd/>
            <a:tailEnd/>
          </a:ln>
        </p:spPr>
      </p:pic>
      <p:pic>
        <p:nvPicPr>
          <p:cNvPr id="2086" name="Picture 36" descr="https://encrypted-tbn3.gstatic.com/images?q=tbn:ANd9GcRfBrC1GWEBT-1kqw-rzlXKedzyRx1tc1xoDLqBt7U5vD3WTupB">
            <a:hlinkClick r:id="rId23"/>
          </p:cNvPr>
          <p:cNvPicPr>
            <a:picLocks noChangeAspect="1" noChangeArrowheads="1"/>
          </p:cNvPicPr>
          <p:nvPr/>
        </p:nvPicPr>
        <p:blipFill>
          <a:blip r:embed="rId24" cstate="print"/>
          <a:srcRect/>
          <a:stretch>
            <a:fillRect/>
          </a:stretch>
        </p:blipFill>
        <p:spPr bwMode="auto">
          <a:xfrm>
            <a:off x="4784725" y="5138738"/>
            <a:ext cx="1265238" cy="1214437"/>
          </a:xfrm>
          <a:prstGeom prst="rect">
            <a:avLst/>
          </a:prstGeom>
          <a:noFill/>
          <a:ln w="38100">
            <a:solidFill>
              <a:srgbClr val="FFFF00"/>
            </a:solidFill>
            <a:miter lim="800000"/>
            <a:headEnd/>
            <a:tailEnd/>
          </a:ln>
        </p:spPr>
      </p:pic>
      <p:pic>
        <p:nvPicPr>
          <p:cNvPr id="2087" name="Picture 38" descr="Risultati immagini per ragazzi handicappati fisici"/>
          <p:cNvPicPr>
            <a:picLocks noChangeAspect="1" noChangeArrowheads="1"/>
          </p:cNvPicPr>
          <p:nvPr/>
        </p:nvPicPr>
        <p:blipFill>
          <a:blip r:embed="rId25" cstate="print"/>
          <a:srcRect/>
          <a:stretch>
            <a:fillRect/>
          </a:stretch>
        </p:blipFill>
        <p:spPr bwMode="auto">
          <a:xfrm>
            <a:off x="1781175" y="5145088"/>
            <a:ext cx="1428750" cy="1219200"/>
          </a:xfrm>
          <a:prstGeom prst="rect">
            <a:avLst/>
          </a:prstGeom>
          <a:noFill/>
          <a:ln w="38100">
            <a:solidFill>
              <a:srgbClr val="FFFF00"/>
            </a:solidFill>
            <a:miter lim="800000"/>
            <a:headEnd/>
            <a:tailEnd/>
          </a:ln>
        </p:spPr>
      </p:pic>
      <p:sp>
        <p:nvSpPr>
          <p:cNvPr id="2088" name="CasellaDiTesto 39"/>
          <p:cNvSpPr txBox="1">
            <a:spLocks noChangeArrowheads="1"/>
          </p:cNvSpPr>
          <p:nvPr/>
        </p:nvSpPr>
        <p:spPr bwMode="auto">
          <a:xfrm>
            <a:off x="182563" y="4391025"/>
            <a:ext cx="1285875" cy="646113"/>
          </a:xfrm>
          <a:prstGeom prst="rect">
            <a:avLst/>
          </a:prstGeom>
          <a:noFill/>
          <a:ln w="9525">
            <a:noFill/>
            <a:miter lim="800000"/>
            <a:headEnd/>
            <a:tailEnd/>
          </a:ln>
        </p:spPr>
        <p:txBody>
          <a:bodyPr>
            <a:spAutoFit/>
          </a:bodyPr>
          <a:lstStyle/>
          <a:p>
            <a:pPr algn="ctr"/>
            <a:r>
              <a:rPr lang="it-IT" b="1" i="1">
                <a:solidFill>
                  <a:schemeClr val="bg1"/>
                </a:solidFill>
              </a:rPr>
              <a:t>sindrome Down</a:t>
            </a:r>
          </a:p>
        </p:txBody>
      </p:sp>
      <p:sp>
        <p:nvSpPr>
          <p:cNvPr id="2090" name="CasellaDiTesto 41"/>
          <p:cNvSpPr txBox="1">
            <a:spLocks noChangeArrowheads="1"/>
          </p:cNvSpPr>
          <p:nvPr/>
        </p:nvSpPr>
        <p:spPr bwMode="auto">
          <a:xfrm>
            <a:off x="1428728" y="4403724"/>
            <a:ext cx="3143272" cy="646331"/>
          </a:xfrm>
          <a:prstGeom prst="rect">
            <a:avLst/>
          </a:prstGeom>
          <a:noFill/>
          <a:ln w="9525">
            <a:noFill/>
            <a:miter lim="800000"/>
            <a:headEnd/>
            <a:tailEnd/>
          </a:ln>
        </p:spPr>
        <p:txBody>
          <a:bodyPr wrap="square">
            <a:spAutoFit/>
          </a:bodyPr>
          <a:lstStyle/>
          <a:p>
            <a:pPr algn="ctr"/>
            <a:r>
              <a:rPr lang="it-IT" b="1" i="1" dirty="0" smtClean="0">
                <a:solidFill>
                  <a:schemeClr val="bg1"/>
                </a:solidFill>
              </a:rPr>
              <a:t>Disturbi Spettro Autistico (Asperger – Autismo)</a:t>
            </a:r>
            <a:endParaRPr lang="it-IT" b="1" i="1" dirty="0">
              <a:solidFill>
                <a:schemeClr val="bg1"/>
              </a:solidFill>
            </a:endParaRPr>
          </a:p>
        </p:txBody>
      </p:sp>
      <p:sp>
        <p:nvSpPr>
          <p:cNvPr id="2091" name="CasellaDiTesto 42"/>
          <p:cNvSpPr txBox="1">
            <a:spLocks noChangeArrowheads="1"/>
          </p:cNvSpPr>
          <p:nvPr/>
        </p:nvSpPr>
        <p:spPr bwMode="auto">
          <a:xfrm>
            <a:off x="4510088" y="4403725"/>
            <a:ext cx="1500187" cy="646331"/>
          </a:xfrm>
          <a:prstGeom prst="rect">
            <a:avLst/>
          </a:prstGeom>
          <a:noFill/>
          <a:ln w="9525">
            <a:noFill/>
            <a:miter lim="800000"/>
            <a:headEnd/>
            <a:tailEnd/>
          </a:ln>
        </p:spPr>
        <p:txBody>
          <a:bodyPr>
            <a:spAutoFit/>
          </a:bodyPr>
          <a:lstStyle/>
          <a:p>
            <a:pPr algn="ctr"/>
            <a:r>
              <a:rPr lang="it-IT" b="1" i="1" dirty="0" smtClean="0">
                <a:solidFill>
                  <a:schemeClr val="bg1"/>
                </a:solidFill>
              </a:rPr>
              <a:t>Disabilità intellettiva</a:t>
            </a:r>
            <a:endParaRPr lang="it-IT" b="1" i="1" dirty="0">
              <a:solidFill>
                <a:schemeClr val="bg1"/>
              </a:solidFill>
            </a:endParaRPr>
          </a:p>
        </p:txBody>
      </p:sp>
      <p:sp>
        <p:nvSpPr>
          <p:cNvPr id="2092" name="CasellaDiTesto 43"/>
          <p:cNvSpPr txBox="1">
            <a:spLocks noChangeArrowheads="1"/>
          </p:cNvSpPr>
          <p:nvPr/>
        </p:nvSpPr>
        <p:spPr bwMode="auto">
          <a:xfrm>
            <a:off x="3213100" y="6361113"/>
            <a:ext cx="1500188" cy="369887"/>
          </a:xfrm>
          <a:prstGeom prst="rect">
            <a:avLst/>
          </a:prstGeom>
          <a:noFill/>
          <a:ln w="9525">
            <a:noFill/>
            <a:miter lim="800000"/>
            <a:headEnd/>
            <a:tailEnd/>
          </a:ln>
        </p:spPr>
        <p:txBody>
          <a:bodyPr>
            <a:spAutoFit/>
          </a:bodyPr>
          <a:lstStyle/>
          <a:p>
            <a:pPr algn="ctr"/>
            <a:r>
              <a:rPr lang="it-IT" b="1" i="1">
                <a:solidFill>
                  <a:schemeClr val="bg1"/>
                </a:solidFill>
              </a:rPr>
              <a:t>Non vedenti</a:t>
            </a:r>
          </a:p>
        </p:txBody>
      </p:sp>
      <p:sp>
        <p:nvSpPr>
          <p:cNvPr id="2093" name="CasellaDiTesto 44"/>
          <p:cNvSpPr txBox="1">
            <a:spLocks noChangeArrowheads="1"/>
          </p:cNvSpPr>
          <p:nvPr/>
        </p:nvSpPr>
        <p:spPr bwMode="auto">
          <a:xfrm>
            <a:off x="4699000" y="6361113"/>
            <a:ext cx="1500188" cy="369887"/>
          </a:xfrm>
          <a:prstGeom prst="rect">
            <a:avLst/>
          </a:prstGeom>
          <a:noFill/>
          <a:ln w="9525">
            <a:noFill/>
            <a:miter lim="800000"/>
            <a:headEnd/>
            <a:tailEnd/>
          </a:ln>
        </p:spPr>
        <p:txBody>
          <a:bodyPr>
            <a:spAutoFit/>
          </a:bodyPr>
          <a:lstStyle/>
          <a:p>
            <a:pPr algn="ctr"/>
            <a:r>
              <a:rPr lang="it-IT" b="1" i="1">
                <a:solidFill>
                  <a:schemeClr val="bg1"/>
                </a:solidFill>
              </a:rPr>
              <a:t>sordo-muti</a:t>
            </a:r>
          </a:p>
        </p:txBody>
      </p:sp>
      <p:pic>
        <p:nvPicPr>
          <p:cNvPr id="2094" name="Picture 42" descr="https://encrypted-tbn3.gstatic.com/images?q=tbn:ANd9GcRlNe0dD8AVfh4JwtXDCC-J5oK67N4zxhKHdLPTCldv65_5otlh">
            <a:hlinkClick r:id="rId26"/>
          </p:cNvPr>
          <p:cNvPicPr>
            <a:picLocks noChangeAspect="1" noChangeArrowheads="1"/>
          </p:cNvPicPr>
          <p:nvPr/>
        </p:nvPicPr>
        <p:blipFill>
          <a:blip r:embed="rId27" cstate="print"/>
          <a:srcRect/>
          <a:stretch>
            <a:fillRect/>
          </a:stretch>
        </p:blipFill>
        <p:spPr bwMode="auto">
          <a:xfrm>
            <a:off x="254000" y="5145088"/>
            <a:ext cx="1409700" cy="1243012"/>
          </a:xfrm>
          <a:prstGeom prst="rect">
            <a:avLst/>
          </a:prstGeom>
          <a:noFill/>
          <a:ln w="38100">
            <a:solidFill>
              <a:srgbClr val="FFFF00"/>
            </a:solidFill>
            <a:miter lim="800000"/>
            <a:headEnd/>
            <a:tailEnd/>
          </a:ln>
        </p:spPr>
      </p:pic>
      <p:sp>
        <p:nvSpPr>
          <p:cNvPr id="2095" name="CasellaDiTesto 47"/>
          <p:cNvSpPr txBox="1">
            <a:spLocks noChangeArrowheads="1"/>
          </p:cNvSpPr>
          <p:nvPr/>
        </p:nvSpPr>
        <p:spPr bwMode="auto">
          <a:xfrm>
            <a:off x="320675" y="6350000"/>
            <a:ext cx="1285875" cy="368300"/>
          </a:xfrm>
          <a:prstGeom prst="rect">
            <a:avLst/>
          </a:prstGeom>
          <a:noFill/>
          <a:ln w="9525">
            <a:noFill/>
            <a:miter lim="800000"/>
            <a:headEnd/>
            <a:tailEnd/>
          </a:ln>
        </p:spPr>
        <p:txBody>
          <a:bodyPr>
            <a:spAutoFit/>
          </a:bodyPr>
          <a:lstStyle/>
          <a:p>
            <a:pPr algn="ctr"/>
            <a:r>
              <a:rPr lang="it-IT" b="1" i="1">
                <a:solidFill>
                  <a:schemeClr val="bg1"/>
                </a:solidFill>
              </a:rPr>
              <a:t>carrozzati</a:t>
            </a:r>
          </a:p>
        </p:txBody>
      </p:sp>
      <p:sp>
        <p:nvSpPr>
          <p:cNvPr id="2096" name="CasellaDiTesto 48"/>
          <p:cNvSpPr txBox="1">
            <a:spLocks noChangeArrowheads="1"/>
          </p:cNvSpPr>
          <p:nvPr/>
        </p:nvSpPr>
        <p:spPr bwMode="auto">
          <a:xfrm>
            <a:off x="1852613" y="6361113"/>
            <a:ext cx="1285875" cy="369887"/>
          </a:xfrm>
          <a:prstGeom prst="rect">
            <a:avLst/>
          </a:prstGeom>
          <a:noFill/>
          <a:ln w="9525">
            <a:noFill/>
            <a:miter lim="800000"/>
            <a:headEnd/>
            <a:tailEnd/>
          </a:ln>
        </p:spPr>
        <p:txBody>
          <a:bodyPr>
            <a:spAutoFit/>
          </a:bodyPr>
          <a:lstStyle/>
          <a:p>
            <a:pPr algn="ctr"/>
            <a:r>
              <a:rPr lang="it-IT" b="1" i="1">
                <a:solidFill>
                  <a:schemeClr val="bg1"/>
                </a:solidFill>
              </a:rPr>
              <a:t>mutilati</a:t>
            </a:r>
          </a:p>
        </p:txBody>
      </p:sp>
      <p:sp>
        <p:nvSpPr>
          <p:cNvPr id="3121" name="AutoShape 44" descr="Risultati immagini per DSA"/>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it-IT"/>
          </a:p>
        </p:txBody>
      </p:sp>
      <p:sp>
        <p:nvSpPr>
          <p:cNvPr id="56" name="Rettangolo 55"/>
          <p:cNvSpPr/>
          <p:nvPr/>
        </p:nvSpPr>
        <p:spPr>
          <a:xfrm>
            <a:off x="6326188" y="3027363"/>
            <a:ext cx="2643187" cy="37147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099" name="Picture 48" descr="https://encrypted-tbn1.gstatic.com/images?q=tbn:ANd9GcSs7tsTaGsRnqa__O2Gd1SeAIhXCxVu8ogKoiEPZdmq4p-slbJm9A"/>
          <p:cNvPicPr>
            <a:picLocks noChangeAspect="1" noChangeArrowheads="1"/>
          </p:cNvPicPr>
          <p:nvPr/>
        </p:nvPicPr>
        <p:blipFill>
          <a:blip r:embed="rId28" cstate="print"/>
          <a:srcRect/>
          <a:stretch>
            <a:fillRect/>
          </a:stretch>
        </p:blipFill>
        <p:spPr bwMode="auto">
          <a:xfrm>
            <a:off x="6759575" y="3571875"/>
            <a:ext cx="1703388" cy="1204913"/>
          </a:xfrm>
          <a:prstGeom prst="rect">
            <a:avLst/>
          </a:prstGeom>
          <a:noFill/>
          <a:ln w="28575">
            <a:solidFill>
              <a:srgbClr val="FFFF00"/>
            </a:solidFill>
            <a:miter lim="800000"/>
            <a:headEnd/>
            <a:tailEnd/>
          </a:ln>
        </p:spPr>
      </p:pic>
      <p:sp>
        <p:nvSpPr>
          <p:cNvPr id="2100" name="CasellaDiTesto 51"/>
          <p:cNvSpPr txBox="1">
            <a:spLocks noChangeArrowheads="1"/>
          </p:cNvSpPr>
          <p:nvPr/>
        </p:nvSpPr>
        <p:spPr bwMode="auto">
          <a:xfrm>
            <a:off x="6897688" y="4857750"/>
            <a:ext cx="1714500" cy="1200150"/>
          </a:xfrm>
          <a:prstGeom prst="rect">
            <a:avLst/>
          </a:prstGeom>
          <a:noFill/>
          <a:ln w="9525">
            <a:noFill/>
            <a:miter lim="800000"/>
            <a:headEnd/>
            <a:tailEnd/>
          </a:ln>
        </p:spPr>
        <p:txBody>
          <a:bodyPr>
            <a:spAutoFit/>
          </a:bodyPr>
          <a:lstStyle/>
          <a:p>
            <a:r>
              <a:rPr lang="it-IT" b="1" i="1">
                <a:solidFill>
                  <a:srgbClr val="FFFF00"/>
                </a:solidFill>
              </a:rPr>
              <a:t>Dislessici</a:t>
            </a:r>
          </a:p>
          <a:p>
            <a:r>
              <a:rPr lang="it-IT" b="1" i="1">
                <a:solidFill>
                  <a:srgbClr val="FFFF00"/>
                </a:solidFill>
              </a:rPr>
              <a:t>Disgrafici</a:t>
            </a:r>
          </a:p>
          <a:p>
            <a:r>
              <a:rPr lang="it-IT" b="1" i="1">
                <a:solidFill>
                  <a:srgbClr val="FFFF00"/>
                </a:solidFill>
              </a:rPr>
              <a:t>Disortografici</a:t>
            </a:r>
          </a:p>
          <a:p>
            <a:r>
              <a:rPr lang="it-IT" b="1" i="1">
                <a:solidFill>
                  <a:srgbClr val="FFFF00"/>
                </a:solidFill>
              </a:rPr>
              <a:t>Discalculici </a:t>
            </a:r>
          </a:p>
        </p:txBody>
      </p:sp>
      <p:sp>
        <p:nvSpPr>
          <p:cNvPr id="53" name="Rettangolo 52"/>
          <p:cNvSpPr/>
          <p:nvPr/>
        </p:nvSpPr>
        <p:spPr>
          <a:xfrm>
            <a:off x="1428728" y="1285860"/>
            <a:ext cx="6237605" cy="646331"/>
          </a:xfrm>
          <a:prstGeom prst="rect">
            <a:avLst/>
          </a:prstGeom>
          <a:noFill/>
        </p:spPr>
        <p:txBody>
          <a:bodyPr wrap="none">
            <a:spAutoFit/>
          </a:bodyPr>
          <a:lstStyle/>
          <a:p>
            <a:pPr algn="ctr">
              <a:defRPr/>
            </a:pPr>
            <a:r>
              <a:rPr lang="it-IT"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Soggetti con varie difficoltà</a:t>
            </a:r>
          </a:p>
        </p:txBody>
      </p:sp>
      <p:sp>
        <p:nvSpPr>
          <p:cNvPr id="57" name="Rettangolo 56"/>
          <p:cNvSpPr/>
          <p:nvPr/>
        </p:nvSpPr>
        <p:spPr>
          <a:xfrm>
            <a:off x="414221" y="4429132"/>
            <a:ext cx="5515101" cy="646331"/>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it-IT" sz="3600" b="1" spc="150" dirty="0" smtClean="0">
                <a:ln w="11430"/>
                <a:solidFill>
                  <a:srgbClr val="F8F8F8"/>
                </a:solidFill>
                <a:effectLst>
                  <a:outerShdw blurRad="25400" algn="tl" rotWithShape="0">
                    <a:srgbClr val="000000">
                      <a:alpha val="43000"/>
                    </a:srgbClr>
                  </a:outerShdw>
                </a:effectLst>
              </a:rPr>
              <a:t>Soggetto </a:t>
            </a:r>
            <a:r>
              <a:rPr lang="it-IT" sz="3600" b="1" spc="150" dirty="0">
                <a:ln w="11430"/>
                <a:solidFill>
                  <a:srgbClr val="F8F8F8"/>
                </a:solidFill>
                <a:effectLst>
                  <a:outerShdw blurRad="25400" algn="tl" rotWithShape="0">
                    <a:srgbClr val="000000">
                      <a:alpha val="43000"/>
                    </a:srgbClr>
                  </a:outerShdw>
                </a:effectLst>
              </a:rPr>
              <a:t>con disabilità</a:t>
            </a:r>
          </a:p>
        </p:txBody>
      </p:sp>
      <p:sp>
        <p:nvSpPr>
          <p:cNvPr id="59" name="Rettangolo 58"/>
          <p:cNvSpPr/>
          <p:nvPr/>
        </p:nvSpPr>
        <p:spPr>
          <a:xfrm>
            <a:off x="6751536" y="3472765"/>
            <a:ext cx="1776448" cy="138499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it-IT" sz="2800" b="1" spc="150" dirty="0">
                <a:ln w="11430"/>
                <a:solidFill>
                  <a:srgbClr val="F8F8F8"/>
                </a:solidFill>
                <a:effectLst>
                  <a:outerShdw blurRad="25400" algn="tl" rotWithShape="0">
                    <a:srgbClr val="000000">
                      <a:alpha val="43000"/>
                    </a:srgbClr>
                  </a:outerShdw>
                </a:effectLst>
              </a:rPr>
              <a:t>Soggetti</a:t>
            </a:r>
          </a:p>
          <a:p>
            <a:pPr algn="ctr">
              <a:defRPr/>
            </a:pPr>
            <a:r>
              <a:rPr lang="it-IT" sz="2800" b="1" spc="150" dirty="0">
                <a:ln w="11430"/>
                <a:solidFill>
                  <a:srgbClr val="F8F8F8"/>
                </a:solidFill>
                <a:effectLst>
                  <a:outerShdw blurRad="25400" algn="tl" rotWithShape="0">
                    <a:srgbClr val="000000">
                      <a:alpha val="43000"/>
                    </a:srgbClr>
                  </a:outerShdw>
                </a:effectLst>
              </a:rPr>
              <a:t>con </a:t>
            </a:r>
          </a:p>
          <a:p>
            <a:pPr algn="ctr">
              <a:defRPr/>
            </a:pPr>
            <a:r>
              <a:rPr lang="it-IT" sz="2800" b="1" spc="150" dirty="0" err="1">
                <a:ln w="11430"/>
                <a:solidFill>
                  <a:srgbClr val="F8F8F8"/>
                </a:solidFill>
                <a:effectLst>
                  <a:outerShdw blurRad="25400" algn="tl" rotWithShape="0">
                    <a:srgbClr val="000000">
                      <a:alpha val="43000"/>
                    </a:srgbClr>
                  </a:outerShdw>
                </a:effectLst>
              </a:rPr>
              <a:t>D.S.A.</a:t>
            </a:r>
            <a:endParaRPr lang="it-IT" sz="2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3"/>
                                        </p:tgtEl>
                                      </p:cBhvr>
                                    </p:animEffect>
                                    <p:set>
                                      <p:cBhvr>
                                        <p:cTn id="7" dur="1" fill="hold">
                                          <p:stCondLst>
                                            <p:cond delay="9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000" fill="hold"/>
                                        <p:tgtEl>
                                          <p:spTgt spid="14"/>
                                        </p:tgtEl>
                                        <p:attrNameLst>
                                          <p:attrName>ppt_w</p:attrName>
                                        </p:attrNameLst>
                                      </p:cBhvr>
                                      <p:tavLst>
                                        <p:tav tm="0">
                                          <p:val>
                                            <p:fltVal val="0"/>
                                          </p:val>
                                        </p:tav>
                                        <p:tav tm="100000">
                                          <p:val>
                                            <p:strVal val="#ppt_w"/>
                                          </p:val>
                                        </p:tav>
                                      </p:tavLst>
                                    </p:anim>
                                    <p:anim calcmode="lin" valueType="num">
                                      <p:cBhvr>
                                        <p:cTn id="17" dur="2000" fill="hold"/>
                                        <p:tgtEl>
                                          <p:spTgt spid="14"/>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2000" fill="hold"/>
                                        <p:tgtEl>
                                          <p:spTgt spid="17"/>
                                        </p:tgtEl>
                                        <p:attrNameLst>
                                          <p:attrName>ppt_w</p:attrName>
                                        </p:attrNameLst>
                                      </p:cBhvr>
                                      <p:tavLst>
                                        <p:tav tm="0">
                                          <p:val>
                                            <p:fltVal val="0"/>
                                          </p:val>
                                        </p:tav>
                                        <p:tav tm="100000">
                                          <p:val>
                                            <p:strVal val="#ppt_w"/>
                                          </p:val>
                                        </p:tav>
                                      </p:tavLst>
                                    </p:anim>
                                    <p:anim calcmode="lin" valueType="num">
                                      <p:cBhvr>
                                        <p:cTn id="21" dur="2000" fill="hold"/>
                                        <p:tgtEl>
                                          <p:spTgt spid="17"/>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2000" fill="hold"/>
                                        <p:tgtEl>
                                          <p:spTgt spid="16"/>
                                        </p:tgtEl>
                                        <p:attrNameLst>
                                          <p:attrName>ppt_w</p:attrName>
                                        </p:attrNameLst>
                                      </p:cBhvr>
                                      <p:tavLst>
                                        <p:tav tm="0">
                                          <p:val>
                                            <p:fltVal val="0"/>
                                          </p:val>
                                        </p:tav>
                                        <p:tav tm="100000">
                                          <p:val>
                                            <p:strVal val="#ppt_w"/>
                                          </p:val>
                                        </p:tav>
                                      </p:tavLst>
                                    </p:anim>
                                    <p:anim calcmode="lin" valueType="num">
                                      <p:cBhvr>
                                        <p:cTn id="25" dur="2000" fill="hold"/>
                                        <p:tgtEl>
                                          <p:spTgt spid="16"/>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2068"/>
                                        </p:tgtEl>
                                        <p:attrNameLst>
                                          <p:attrName>style.visibility</p:attrName>
                                        </p:attrNameLst>
                                      </p:cBhvr>
                                      <p:to>
                                        <p:strVal val="visible"/>
                                      </p:to>
                                    </p:set>
                                    <p:anim calcmode="lin" valueType="num">
                                      <p:cBhvr>
                                        <p:cTn id="32" dur="2000" fill="hold"/>
                                        <p:tgtEl>
                                          <p:spTgt spid="2068"/>
                                        </p:tgtEl>
                                        <p:attrNameLst>
                                          <p:attrName>ppt_w</p:attrName>
                                        </p:attrNameLst>
                                      </p:cBhvr>
                                      <p:tavLst>
                                        <p:tav tm="0">
                                          <p:val>
                                            <p:fltVal val="0"/>
                                          </p:val>
                                        </p:tav>
                                        <p:tav tm="100000">
                                          <p:val>
                                            <p:strVal val="#ppt_w"/>
                                          </p:val>
                                        </p:tav>
                                      </p:tavLst>
                                    </p:anim>
                                    <p:anim calcmode="lin" valueType="num">
                                      <p:cBhvr>
                                        <p:cTn id="33" dur="2000" fill="hold"/>
                                        <p:tgtEl>
                                          <p:spTgt spid="2068"/>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2069"/>
                                        </p:tgtEl>
                                        <p:attrNameLst>
                                          <p:attrName>style.visibility</p:attrName>
                                        </p:attrNameLst>
                                      </p:cBhvr>
                                      <p:to>
                                        <p:strVal val="visible"/>
                                      </p:to>
                                    </p:set>
                                    <p:anim calcmode="lin" valueType="num">
                                      <p:cBhvr>
                                        <p:cTn id="36" dur="2000" fill="hold"/>
                                        <p:tgtEl>
                                          <p:spTgt spid="2069"/>
                                        </p:tgtEl>
                                        <p:attrNameLst>
                                          <p:attrName>ppt_w</p:attrName>
                                        </p:attrNameLst>
                                      </p:cBhvr>
                                      <p:tavLst>
                                        <p:tav tm="0">
                                          <p:val>
                                            <p:fltVal val="0"/>
                                          </p:val>
                                        </p:tav>
                                        <p:tav tm="100000">
                                          <p:val>
                                            <p:strVal val="#ppt_w"/>
                                          </p:val>
                                        </p:tav>
                                      </p:tavLst>
                                    </p:anim>
                                    <p:anim calcmode="lin" valueType="num">
                                      <p:cBhvr>
                                        <p:cTn id="37" dur="2000" fill="hold"/>
                                        <p:tgtEl>
                                          <p:spTgt spid="2069"/>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070"/>
                                        </p:tgtEl>
                                        <p:attrNameLst>
                                          <p:attrName>style.visibility</p:attrName>
                                        </p:attrNameLst>
                                      </p:cBhvr>
                                      <p:to>
                                        <p:strVal val="visible"/>
                                      </p:to>
                                    </p:set>
                                    <p:anim calcmode="lin" valueType="num">
                                      <p:cBhvr>
                                        <p:cTn id="40" dur="2000" fill="hold"/>
                                        <p:tgtEl>
                                          <p:spTgt spid="2070"/>
                                        </p:tgtEl>
                                        <p:attrNameLst>
                                          <p:attrName>ppt_w</p:attrName>
                                        </p:attrNameLst>
                                      </p:cBhvr>
                                      <p:tavLst>
                                        <p:tav tm="0">
                                          <p:val>
                                            <p:fltVal val="0"/>
                                          </p:val>
                                        </p:tav>
                                        <p:tav tm="100000">
                                          <p:val>
                                            <p:strVal val="#ppt_w"/>
                                          </p:val>
                                        </p:tav>
                                      </p:tavLst>
                                    </p:anim>
                                    <p:anim calcmode="lin" valueType="num">
                                      <p:cBhvr>
                                        <p:cTn id="41" dur="2000" fill="hold"/>
                                        <p:tgtEl>
                                          <p:spTgt spid="2070"/>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2071"/>
                                        </p:tgtEl>
                                        <p:attrNameLst>
                                          <p:attrName>style.visibility</p:attrName>
                                        </p:attrNameLst>
                                      </p:cBhvr>
                                      <p:to>
                                        <p:strVal val="visible"/>
                                      </p:to>
                                    </p:set>
                                    <p:anim calcmode="lin" valueType="num">
                                      <p:cBhvr>
                                        <p:cTn id="44" dur="2000" fill="hold"/>
                                        <p:tgtEl>
                                          <p:spTgt spid="2071"/>
                                        </p:tgtEl>
                                        <p:attrNameLst>
                                          <p:attrName>ppt_w</p:attrName>
                                        </p:attrNameLst>
                                      </p:cBhvr>
                                      <p:tavLst>
                                        <p:tav tm="0">
                                          <p:val>
                                            <p:fltVal val="0"/>
                                          </p:val>
                                        </p:tav>
                                        <p:tav tm="100000">
                                          <p:val>
                                            <p:strVal val="#ppt_w"/>
                                          </p:val>
                                        </p:tav>
                                      </p:tavLst>
                                    </p:anim>
                                    <p:anim calcmode="lin" valueType="num">
                                      <p:cBhvr>
                                        <p:cTn id="45" dur="2000" fill="hold"/>
                                        <p:tgtEl>
                                          <p:spTgt spid="2071"/>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2072"/>
                                        </p:tgtEl>
                                        <p:attrNameLst>
                                          <p:attrName>style.visibility</p:attrName>
                                        </p:attrNameLst>
                                      </p:cBhvr>
                                      <p:to>
                                        <p:strVal val="visible"/>
                                      </p:to>
                                    </p:set>
                                    <p:anim calcmode="lin" valueType="num">
                                      <p:cBhvr>
                                        <p:cTn id="48" dur="2000" fill="hold"/>
                                        <p:tgtEl>
                                          <p:spTgt spid="2072"/>
                                        </p:tgtEl>
                                        <p:attrNameLst>
                                          <p:attrName>ppt_w</p:attrName>
                                        </p:attrNameLst>
                                      </p:cBhvr>
                                      <p:tavLst>
                                        <p:tav tm="0">
                                          <p:val>
                                            <p:fltVal val="0"/>
                                          </p:val>
                                        </p:tav>
                                        <p:tav tm="100000">
                                          <p:val>
                                            <p:strVal val="#ppt_w"/>
                                          </p:val>
                                        </p:tav>
                                      </p:tavLst>
                                    </p:anim>
                                    <p:anim calcmode="lin" valueType="num">
                                      <p:cBhvr>
                                        <p:cTn id="49" dur="2000" fill="hold"/>
                                        <p:tgtEl>
                                          <p:spTgt spid="2072"/>
                                        </p:tgtEl>
                                        <p:attrNameLst>
                                          <p:attrName>ppt_h</p:attrName>
                                        </p:attrNameLst>
                                      </p:cBhvr>
                                      <p:tavLst>
                                        <p:tav tm="0">
                                          <p:val>
                                            <p:strVal val="#ppt_h"/>
                                          </p:val>
                                        </p:tav>
                                        <p:tav tm="100000">
                                          <p:val>
                                            <p:strVal val="#ppt_h"/>
                                          </p:val>
                                        </p:tav>
                                      </p:tavLst>
                                    </p:anim>
                                  </p:childTnLst>
                                </p:cTn>
                              </p:par>
                              <p:par>
                                <p:cTn id="50" presetID="17" presetClass="entr" presetSubtype="1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2000" fill="hold"/>
                                        <p:tgtEl>
                                          <p:spTgt spid="15"/>
                                        </p:tgtEl>
                                        <p:attrNameLst>
                                          <p:attrName>ppt_w</p:attrName>
                                        </p:attrNameLst>
                                      </p:cBhvr>
                                      <p:tavLst>
                                        <p:tav tm="0">
                                          <p:val>
                                            <p:fltVal val="0"/>
                                          </p:val>
                                        </p:tav>
                                        <p:tav tm="100000">
                                          <p:val>
                                            <p:strVal val="#ppt_w"/>
                                          </p:val>
                                        </p:tav>
                                      </p:tavLst>
                                    </p:anim>
                                    <p:anim calcmode="lin" valueType="num">
                                      <p:cBhvr>
                                        <p:cTn id="53" dur="2000" fill="hold"/>
                                        <p:tgtEl>
                                          <p:spTgt spid="15"/>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2073"/>
                                        </p:tgtEl>
                                        <p:attrNameLst>
                                          <p:attrName>style.visibility</p:attrName>
                                        </p:attrNameLst>
                                      </p:cBhvr>
                                      <p:to>
                                        <p:strVal val="visible"/>
                                      </p:to>
                                    </p:set>
                                    <p:anim calcmode="lin" valueType="num">
                                      <p:cBhvr>
                                        <p:cTn id="56" dur="2000" fill="hold"/>
                                        <p:tgtEl>
                                          <p:spTgt spid="2073"/>
                                        </p:tgtEl>
                                        <p:attrNameLst>
                                          <p:attrName>ppt_w</p:attrName>
                                        </p:attrNameLst>
                                      </p:cBhvr>
                                      <p:tavLst>
                                        <p:tav tm="0">
                                          <p:val>
                                            <p:fltVal val="0"/>
                                          </p:val>
                                        </p:tav>
                                        <p:tav tm="100000">
                                          <p:val>
                                            <p:strVal val="#ppt_w"/>
                                          </p:val>
                                        </p:tav>
                                      </p:tavLst>
                                    </p:anim>
                                    <p:anim calcmode="lin" valueType="num">
                                      <p:cBhvr>
                                        <p:cTn id="57" dur="2000" fill="hold"/>
                                        <p:tgtEl>
                                          <p:spTgt spid="2073"/>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2000" fill="hold"/>
                                        <p:tgtEl>
                                          <p:spTgt spid="7"/>
                                        </p:tgtEl>
                                        <p:attrNameLst>
                                          <p:attrName>ppt_w</p:attrName>
                                        </p:attrNameLst>
                                      </p:cBhvr>
                                      <p:tavLst>
                                        <p:tav tm="0">
                                          <p:val>
                                            <p:fltVal val="0"/>
                                          </p:val>
                                        </p:tav>
                                        <p:tav tm="100000">
                                          <p:val>
                                            <p:strVal val="#ppt_w"/>
                                          </p:val>
                                        </p:tav>
                                      </p:tavLst>
                                    </p:anim>
                                    <p:anim calcmode="lin" valueType="num">
                                      <p:cBhvr>
                                        <p:cTn id="63" dur="2000" fill="hold"/>
                                        <p:tgtEl>
                                          <p:spTgt spid="7"/>
                                        </p:tgtEl>
                                        <p:attrNameLst>
                                          <p:attrName>ppt_h</p:attrName>
                                        </p:attrNameLst>
                                      </p:cBhvr>
                                      <p:tavLst>
                                        <p:tav tm="0">
                                          <p:val>
                                            <p:strVal val="#ppt_h"/>
                                          </p:val>
                                        </p:tav>
                                        <p:tav tm="100000">
                                          <p:val>
                                            <p:strVal val="#ppt_h"/>
                                          </p:val>
                                        </p:tav>
                                      </p:tavLst>
                                    </p:anim>
                                  </p:childTnLst>
                                </p:cTn>
                              </p:par>
                              <p:par>
                                <p:cTn id="64" presetID="17" presetClass="entr" presetSubtype="10" fill="hold" grpId="0" nodeType="withEffect">
                                  <p:stCondLst>
                                    <p:cond delay="0"/>
                                  </p:stCondLst>
                                  <p:childTnLst>
                                    <p:set>
                                      <p:cBhvr>
                                        <p:cTn id="65" dur="1" fill="hold">
                                          <p:stCondLst>
                                            <p:cond delay="0"/>
                                          </p:stCondLst>
                                        </p:cTn>
                                        <p:tgtEl>
                                          <p:spTgt spid="2074"/>
                                        </p:tgtEl>
                                        <p:attrNameLst>
                                          <p:attrName>style.visibility</p:attrName>
                                        </p:attrNameLst>
                                      </p:cBhvr>
                                      <p:to>
                                        <p:strVal val="visible"/>
                                      </p:to>
                                    </p:set>
                                    <p:anim calcmode="lin" valueType="num">
                                      <p:cBhvr>
                                        <p:cTn id="66" dur="2000" fill="hold"/>
                                        <p:tgtEl>
                                          <p:spTgt spid="2074"/>
                                        </p:tgtEl>
                                        <p:attrNameLst>
                                          <p:attrName>ppt_w</p:attrName>
                                        </p:attrNameLst>
                                      </p:cBhvr>
                                      <p:tavLst>
                                        <p:tav tm="0">
                                          <p:val>
                                            <p:fltVal val="0"/>
                                          </p:val>
                                        </p:tav>
                                        <p:tav tm="100000">
                                          <p:val>
                                            <p:strVal val="#ppt_w"/>
                                          </p:val>
                                        </p:tav>
                                      </p:tavLst>
                                    </p:anim>
                                    <p:anim calcmode="lin" valueType="num">
                                      <p:cBhvr>
                                        <p:cTn id="67" dur="2000" fill="hold"/>
                                        <p:tgtEl>
                                          <p:spTgt spid="2074"/>
                                        </p:tgtEl>
                                        <p:attrNameLst>
                                          <p:attrName>ppt_h</p:attrName>
                                        </p:attrNameLst>
                                      </p:cBhvr>
                                      <p:tavLst>
                                        <p:tav tm="0">
                                          <p:val>
                                            <p:strVal val="#ppt_h"/>
                                          </p:val>
                                        </p:tav>
                                        <p:tav tm="100000">
                                          <p:val>
                                            <p:strVal val="#ppt_h"/>
                                          </p:val>
                                        </p:tav>
                                      </p:tavLst>
                                    </p:anim>
                                  </p:childTnLst>
                                </p:cTn>
                              </p:par>
                              <p:par>
                                <p:cTn id="68" presetID="17" presetClass="entr" presetSubtype="1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2000" fill="hold"/>
                                        <p:tgtEl>
                                          <p:spTgt spid="12"/>
                                        </p:tgtEl>
                                        <p:attrNameLst>
                                          <p:attrName>ppt_w</p:attrName>
                                        </p:attrNameLst>
                                      </p:cBhvr>
                                      <p:tavLst>
                                        <p:tav tm="0">
                                          <p:val>
                                            <p:fltVal val="0"/>
                                          </p:val>
                                        </p:tav>
                                        <p:tav tm="100000">
                                          <p:val>
                                            <p:strVal val="#ppt_w"/>
                                          </p:val>
                                        </p:tav>
                                      </p:tavLst>
                                    </p:anim>
                                    <p:anim calcmode="lin" valueType="num">
                                      <p:cBhvr>
                                        <p:cTn id="71" dur="2000" fill="hold"/>
                                        <p:tgtEl>
                                          <p:spTgt spid="12"/>
                                        </p:tgtEl>
                                        <p:attrNameLst>
                                          <p:attrName>ppt_h</p:attrName>
                                        </p:attrNameLst>
                                      </p:cBhvr>
                                      <p:tavLst>
                                        <p:tav tm="0">
                                          <p:val>
                                            <p:strVal val="#ppt_h"/>
                                          </p:val>
                                        </p:tav>
                                        <p:tav tm="100000">
                                          <p:val>
                                            <p:strVal val="#ppt_h"/>
                                          </p:val>
                                        </p:tav>
                                      </p:tavLst>
                                    </p:anim>
                                  </p:childTnLst>
                                </p:cTn>
                              </p:par>
                              <p:par>
                                <p:cTn id="72" presetID="17" presetClass="entr" presetSubtype="10" fill="hold" grpId="0" nodeType="withEffect">
                                  <p:stCondLst>
                                    <p:cond delay="0"/>
                                  </p:stCondLst>
                                  <p:childTnLst>
                                    <p:set>
                                      <p:cBhvr>
                                        <p:cTn id="73" dur="1" fill="hold">
                                          <p:stCondLst>
                                            <p:cond delay="0"/>
                                          </p:stCondLst>
                                        </p:cTn>
                                        <p:tgtEl>
                                          <p:spTgt spid="2075"/>
                                        </p:tgtEl>
                                        <p:attrNameLst>
                                          <p:attrName>style.visibility</p:attrName>
                                        </p:attrNameLst>
                                      </p:cBhvr>
                                      <p:to>
                                        <p:strVal val="visible"/>
                                      </p:to>
                                    </p:set>
                                    <p:anim calcmode="lin" valueType="num">
                                      <p:cBhvr>
                                        <p:cTn id="74" dur="2000" fill="hold"/>
                                        <p:tgtEl>
                                          <p:spTgt spid="2075"/>
                                        </p:tgtEl>
                                        <p:attrNameLst>
                                          <p:attrName>ppt_w</p:attrName>
                                        </p:attrNameLst>
                                      </p:cBhvr>
                                      <p:tavLst>
                                        <p:tav tm="0">
                                          <p:val>
                                            <p:fltVal val="0"/>
                                          </p:val>
                                        </p:tav>
                                        <p:tav tm="100000">
                                          <p:val>
                                            <p:strVal val="#ppt_w"/>
                                          </p:val>
                                        </p:tav>
                                      </p:tavLst>
                                    </p:anim>
                                    <p:anim calcmode="lin" valueType="num">
                                      <p:cBhvr>
                                        <p:cTn id="75" dur="2000" fill="hold"/>
                                        <p:tgtEl>
                                          <p:spTgt spid="2075"/>
                                        </p:tgtEl>
                                        <p:attrNameLst>
                                          <p:attrName>ppt_h</p:attrName>
                                        </p:attrNameLst>
                                      </p:cBhvr>
                                      <p:tavLst>
                                        <p:tav tm="0">
                                          <p:val>
                                            <p:strVal val="#ppt_h"/>
                                          </p:val>
                                        </p:tav>
                                        <p:tav tm="100000">
                                          <p:val>
                                            <p:strVal val="#ppt_h"/>
                                          </p:val>
                                        </p:tav>
                                      </p:tavLst>
                                    </p:anim>
                                  </p:childTnLst>
                                </p:cTn>
                              </p:par>
                              <p:par>
                                <p:cTn id="76" presetID="17" presetClass="entr" presetSubtype="10"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2000" fill="hold"/>
                                        <p:tgtEl>
                                          <p:spTgt spid="6"/>
                                        </p:tgtEl>
                                        <p:attrNameLst>
                                          <p:attrName>ppt_w</p:attrName>
                                        </p:attrNameLst>
                                      </p:cBhvr>
                                      <p:tavLst>
                                        <p:tav tm="0">
                                          <p:val>
                                            <p:fltVal val="0"/>
                                          </p:val>
                                        </p:tav>
                                        <p:tav tm="100000">
                                          <p:val>
                                            <p:strVal val="#ppt_w"/>
                                          </p:val>
                                        </p:tav>
                                      </p:tavLst>
                                    </p:anim>
                                    <p:anim calcmode="lin" valueType="num">
                                      <p:cBhvr>
                                        <p:cTn id="79" dur="2000" fill="hold"/>
                                        <p:tgtEl>
                                          <p:spTgt spid="6"/>
                                        </p:tgtEl>
                                        <p:attrNameLst>
                                          <p:attrName>ppt_h</p:attrName>
                                        </p:attrNameLst>
                                      </p:cBhvr>
                                      <p:tavLst>
                                        <p:tav tm="0">
                                          <p:val>
                                            <p:strVal val="#ppt_h"/>
                                          </p:val>
                                        </p:tav>
                                        <p:tav tm="100000">
                                          <p:val>
                                            <p:strVal val="#ppt_h"/>
                                          </p:val>
                                        </p:tav>
                                      </p:tavLst>
                                    </p:anim>
                                  </p:childTnLst>
                                </p:cTn>
                              </p:par>
                              <p:par>
                                <p:cTn id="80" presetID="17" presetClass="entr" presetSubtype="10" fill="hold" grpId="0" nodeType="withEffect">
                                  <p:stCondLst>
                                    <p:cond delay="0"/>
                                  </p:stCondLst>
                                  <p:childTnLst>
                                    <p:set>
                                      <p:cBhvr>
                                        <p:cTn id="81" dur="1" fill="hold">
                                          <p:stCondLst>
                                            <p:cond delay="0"/>
                                          </p:stCondLst>
                                        </p:cTn>
                                        <p:tgtEl>
                                          <p:spTgt spid="2076"/>
                                        </p:tgtEl>
                                        <p:attrNameLst>
                                          <p:attrName>style.visibility</p:attrName>
                                        </p:attrNameLst>
                                      </p:cBhvr>
                                      <p:to>
                                        <p:strVal val="visible"/>
                                      </p:to>
                                    </p:set>
                                    <p:anim calcmode="lin" valueType="num">
                                      <p:cBhvr>
                                        <p:cTn id="82" dur="2000" fill="hold"/>
                                        <p:tgtEl>
                                          <p:spTgt spid="2076"/>
                                        </p:tgtEl>
                                        <p:attrNameLst>
                                          <p:attrName>ppt_w</p:attrName>
                                        </p:attrNameLst>
                                      </p:cBhvr>
                                      <p:tavLst>
                                        <p:tav tm="0">
                                          <p:val>
                                            <p:fltVal val="0"/>
                                          </p:val>
                                        </p:tav>
                                        <p:tav tm="100000">
                                          <p:val>
                                            <p:strVal val="#ppt_w"/>
                                          </p:val>
                                        </p:tav>
                                      </p:tavLst>
                                    </p:anim>
                                    <p:anim calcmode="lin" valueType="num">
                                      <p:cBhvr>
                                        <p:cTn id="83" dur="2000" fill="hold"/>
                                        <p:tgtEl>
                                          <p:spTgt spid="2076"/>
                                        </p:tgtEl>
                                        <p:attrNameLst>
                                          <p:attrName>ppt_h</p:attrName>
                                        </p:attrNameLst>
                                      </p:cBhvr>
                                      <p:tavLst>
                                        <p:tav tm="0">
                                          <p:val>
                                            <p:strVal val="#ppt_h"/>
                                          </p:val>
                                        </p:tav>
                                        <p:tav tm="100000">
                                          <p:val>
                                            <p:strVal val="#ppt_h"/>
                                          </p:val>
                                        </p:tav>
                                      </p:tavLst>
                                    </p:anim>
                                  </p:childTnLst>
                                </p:cTn>
                              </p:par>
                              <p:par>
                                <p:cTn id="84" presetID="17" presetClass="entr" presetSubtype="10" fill="hold" grpId="0" nodeType="withEffect">
                                  <p:stCondLst>
                                    <p:cond delay="0"/>
                                  </p:stCondLst>
                                  <p:childTnLst>
                                    <p:set>
                                      <p:cBhvr>
                                        <p:cTn id="85" dur="1" fill="hold">
                                          <p:stCondLst>
                                            <p:cond delay="0"/>
                                          </p:stCondLst>
                                        </p:cTn>
                                        <p:tgtEl>
                                          <p:spTgt spid="2077"/>
                                        </p:tgtEl>
                                        <p:attrNameLst>
                                          <p:attrName>style.visibility</p:attrName>
                                        </p:attrNameLst>
                                      </p:cBhvr>
                                      <p:to>
                                        <p:strVal val="visible"/>
                                      </p:to>
                                    </p:set>
                                    <p:anim calcmode="lin" valueType="num">
                                      <p:cBhvr>
                                        <p:cTn id="86" dur="2000" fill="hold"/>
                                        <p:tgtEl>
                                          <p:spTgt spid="2077"/>
                                        </p:tgtEl>
                                        <p:attrNameLst>
                                          <p:attrName>ppt_w</p:attrName>
                                        </p:attrNameLst>
                                      </p:cBhvr>
                                      <p:tavLst>
                                        <p:tav tm="0">
                                          <p:val>
                                            <p:fltVal val="0"/>
                                          </p:val>
                                        </p:tav>
                                        <p:tav tm="100000">
                                          <p:val>
                                            <p:strVal val="#ppt_w"/>
                                          </p:val>
                                        </p:tav>
                                      </p:tavLst>
                                    </p:anim>
                                    <p:anim calcmode="lin" valueType="num">
                                      <p:cBhvr>
                                        <p:cTn id="87" dur="2000" fill="hold"/>
                                        <p:tgtEl>
                                          <p:spTgt spid="2077"/>
                                        </p:tgtEl>
                                        <p:attrNameLst>
                                          <p:attrName>ppt_h</p:attrName>
                                        </p:attrNameLst>
                                      </p:cBhvr>
                                      <p:tavLst>
                                        <p:tav tm="0">
                                          <p:val>
                                            <p:strVal val="#ppt_h"/>
                                          </p:val>
                                        </p:tav>
                                        <p:tav tm="100000">
                                          <p:val>
                                            <p:strVal val="#ppt_h"/>
                                          </p:val>
                                        </p:tav>
                                      </p:tavLst>
                                    </p:anim>
                                  </p:childTnLst>
                                </p:cTn>
                              </p:par>
                              <p:par>
                                <p:cTn id="88" presetID="17" presetClass="entr" presetSubtype="10" fill="hold" nodeType="with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2000" fill="hold"/>
                                        <p:tgtEl>
                                          <p:spTgt spid="2"/>
                                        </p:tgtEl>
                                        <p:attrNameLst>
                                          <p:attrName>ppt_w</p:attrName>
                                        </p:attrNameLst>
                                      </p:cBhvr>
                                      <p:tavLst>
                                        <p:tav tm="0">
                                          <p:val>
                                            <p:fltVal val="0"/>
                                          </p:val>
                                        </p:tav>
                                        <p:tav tm="100000">
                                          <p:val>
                                            <p:strVal val="#ppt_w"/>
                                          </p:val>
                                        </p:tav>
                                      </p:tavLst>
                                    </p:anim>
                                    <p:anim calcmode="lin" valueType="num">
                                      <p:cBhvr>
                                        <p:cTn id="91" dur="2000" fill="hold"/>
                                        <p:tgtEl>
                                          <p:spTgt spid="2"/>
                                        </p:tgtEl>
                                        <p:attrNameLst>
                                          <p:attrName>ppt_h</p:attrName>
                                        </p:attrNameLst>
                                      </p:cBhvr>
                                      <p:tavLst>
                                        <p:tav tm="0">
                                          <p:val>
                                            <p:strVal val="#ppt_h"/>
                                          </p:val>
                                        </p:tav>
                                        <p:tav tm="100000">
                                          <p:val>
                                            <p:strVal val="#ppt_h"/>
                                          </p:val>
                                        </p:tav>
                                      </p:tavLst>
                                    </p:anim>
                                  </p:childTnLst>
                                </p:cTn>
                              </p:par>
                              <p:par>
                                <p:cTn id="92" presetID="17" presetClass="entr" presetSubtype="10" fill="hold" nodeType="withEffect">
                                  <p:stCondLst>
                                    <p:cond delay="0"/>
                                  </p:stCondLst>
                                  <p:childTnLst>
                                    <p:set>
                                      <p:cBhvr>
                                        <p:cTn id="93" dur="1" fill="hold">
                                          <p:stCondLst>
                                            <p:cond delay="0"/>
                                          </p:stCondLst>
                                        </p:cTn>
                                        <p:tgtEl>
                                          <p:spTgt spid="2065"/>
                                        </p:tgtEl>
                                        <p:attrNameLst>
                                          <p:attrName>style.visibility</p:attrName>
                                        </p:attrNameLst>
                                      </p:cBhvr>
                                      <p:to>
                                        <p:strVal val="visible"/>
                                      </p:to>
                                    </p:set>
                                    <p:anim calcmode="lin" valueType="num">
                                      <p:cBhvr>
                                        <p:cTn id="94" dur="2000" fill="hold"/>
                                        <p:tgtEl>
                                          <p:spTgt spid="2065"/>
                                        </p:tgtEl>
                                        <p:attrNameLst>
                                          <p:attrName>ppt_w</p:attrName>
                                        </p:attrNameLst>
                                      </p:cBhvr>
                                      <p:tavLst>
                                        <p:tav tm="0">
                                          <p:val>
                                            <p:fltVal val="0"/>
                                          </p:val>
                                        </p:tav>
                                        <p:tav tm="100000">
                                          <p:val>
                                            <p:strVal val="#ppt_w"/>
                                          </p:val>
                                        </p:tav>
                                      </p:tavLst>
                                    </p:anim>
                                    <p:anim calcmode="lin" valueType="num">
                                      <p:cBhvr>
                                        <p:cTn id="95" dur="2000" fill="hold"/>
                                        <p:tgtEl>
                                          <p:spTgt spid="2065"/>
                                        </p:tgtEl>
                                        <p:attrNameLst>
                                          <p:attrName>ppt_h</p:attrName>
                                        </p:attrNameLst>
                                      </p:cBhvr>
                                      <p:tavLst>
                                        <p:tav tm="0">
                                          <p:val>
                                            <p:strVal val="#ppt_h"/>
                                          </p:val>
                                        </p:tav>
                                        <p:tav tm="100000">
                                          <p:val>
                                            <p:strVal val="#ppt_h"/>
                                          </p:val>
                                        </p:tav>
                                      </p:tavLst>
                                    </p:anim>
                                  </p:childTnLst>
                                </p:cTn>
                              </p:par>
                              <p:par>
                                <p:cTn id="96" presetID="17" presetClass="entr" presetSubtype="10" fill="hold" grpId="0" nodeType="withEffect">
                                  <p:stCondLst>
                                    <p:cond delay="0"/>
                                  </p:stCondLst>
                                  <p:childTnLst>
                                    <p:set>
                                      <p:cBhvr>
                                        <p:cTn id="97" dur="1" fill="hold">
                                          <p:stCondLst>
                                            <p:cond delay="0"/>
                                          </p:stCondLst>
                                        </p:cTn>
                                        <p:tgtEl>
                                          <p:spTgt spid="2078"/>
                                        </p:tgtEl>
                                        <p:attrNameLst>
                                          <p:attrName>style.visibility</p:attrName>
                                        </p:attrNameLst>
                                      </p:cBhvr>
                                      <p:to>
                                        <p:strVal val="visible"/>
                                      </p:to>
                                    </p:set>
                                    <p:anim calcmode="lin" valueType="num">
                                      <p:cBhvr>
                                        <p:cTn id="98" dur="2000" fill="hold"/>
                                        <p:tgtEl>
                                          <p:spTgt spid="2078"/>
                                        </p:tgtEl>
                                        <p:attrNameLst>
                                          <p:attrName>ppt_w</p:attrName>
                                        </p:attrNameLst>
                                      </p:cBhvr>
                                      <p:tavLst>
                                        <p:tav tm="0">
                                          <p:val>
                                            <p:fltVal val="0"/>
                                          </p:val>
                                        </p:tav>
                                        <p:tav tm="100000">
                                          <p:val>
                                            <p:strVal val="#ppt_w"/>
                                          </p:val>
                                        </p:tav>
                                      </p:tavLst>
                                    </p:anim>
                                    <p:anim calcmode="lin" valueType="num">
                                      <p:cBhvr>
                                        <p:cTn id="99" dur="2000" fill="hold"/>
                                        <p:tgtEl>
                                          <p:spTgt spid="2078"/>
                                        </p:tgtEl>
                                        <p:attrNameLst>
                                          <p:attrName>ppt_h</p:attrName>
                                        </p:attrNameLst>
                                      </p:cBhvr>
                                      <p:tavLst>
                                        <p:tav tm="0">
                                          <p:val>
                                            <p:strVal val="#ppt_h"/>
                                          </p:val>
                                        </p:tav>
                                        <p:tav tm="100000">
                                          <p:val>
                                            <p:strVal val="#ppt_h"/>
                                          </p:val>
                                        </p:tav>
                                      </p:tavLst>
                                    </p:anim>
                                  </p:childTnLst>
                                </p:cTn>
                              </p:par>
                              <p:par>
                                <p:cTn id="100" presetID="17" presetClass="entr" presetSubtype="10" fill="hold" nodeType="withEffect">
                                  <p:stCondLst>
                                    <p:cond delay="0"/>
                                  </p:stCondLst>
                                  <p:childTnLst>
                                    <p:set>
                                      <p:cBhvr>
                                        <p:cTn id="101" dur="1" fill="hold">
                                          <p:stCondLst>
                                            <p:cond delay="0"/>
                                          </p:stCondLst>
                                        </p:cTn>
                                        <p:tgtEl>
                                          <p:spTgt spid="2066"/>
                                        </p:tgtEl>
                                        <p:attrNameLst>
                                          <p:attrName>style.visibility</p:attrName>
                                        </p:attrNameLst>
                                      </p:cBhvr>
                                      <p:to>
                                        <p:strVal val="visible"/>
                                      </p:to>
                                    </p:set>
                                    <p:anim calcmode="lin" valueType="num">
                                      <p:cBhvr>
                                        <p:cTn id="102" dur="2000" fill="hold"/>
                                        <p:tgtEl>
                                          <p:spTgt spid="2066"/>
                                        </p:tgtEl>
                                        <p:attrNameLst>
                                          <p:attrName>ppt_w</p:attrName>
                                        </p:attrNameLst>
                                      </p:cBhvr>
                                      <p:tavLst>
                                        <p:tav tm="0">
                                          <p:val>
                                            <p:fltVal val="0"/>
                                          </p:val>
                                        </p:tav>
                                        <p:tav tm="100000">
                                          <p:val>
                                            <p:strVal val="#ppt_w"/>
                                          </p:val>
                                        </p:tav>
                                      </p:tavLst>
                                    </p:anim>
                                    <p:anim calcmode="lin" valueType="num">
                                      <p:cBhvr>
                                        <p:cTn id="103" dur="2000" fill="hold"/>
                                        <p:tgtEl>
                                          <p:spTgt spid="2066"/>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2079"/>
                                        </p:tgtEl>
                                        <p:attrNameLst>
                                          <p:attrName>style.visibility</p:attrName>
                                        </p:attrNameLst>
                                      </p:cBhvr>
                                      <p:to>
                                        <p:strVal val="visible"/>
                                      </p:to>
                                    </p:set>
                                    <p:anim calcmode="lin" valueType="num">
                                      <p:cBhvr>
                                        <p:cTn id="106" dur="2000" fill="hold"/>
                                        <p:tgtEl>
                                          <p:spTgt spid="2079"/>
                                        </p:tgtEl>
                                        <p:attrNameLst>
                                          <p:attrName>ppt_w</p:attrName>
                                        </p:attrNameLst>
                                      </p:cBhvr>
                                      <p:tavLst>
                                        <p:tav tm="0">
                                          <p:val>
                                            <p:fltVal val="0"/>
                                          </p:val>
                                        </p:tav>
                                        <p:tav tm="100000">
                                          <p:val>
                                            <p:strVal val="#ppt_w"/>
                                          </p:val>
                                        </p:tav>
                                      </p:tavLst>
                                    </p:anim>
                                    <p:anim calcmode="lin" valueType="num">
                                      <p:cBhvr>
                                        <p:cTn id="107" dur="2000" fill="hold"/>
                                        <p:tgtEl>
                                          <p:spTgt spid="2079"/>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000"/>
                                        <p:tgtEl>
                                          <p:spTgt spid="57"/>
                                        </p:tgtEl>
                                      </p:cBhvr>
                                    </p:animEffect>
                                    <p:set>
                                      <p:cBhvr>
                                        <p:cTn id="112" dur="1" fill="hold">
                                          <p:stCondLst>
                                            <p:cond delay="999"/>
                                          </p:stCondLst>
                                        </p:cTn>
                                        <p:tgtEl>
                                          <p:spTgt spid="5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7" presetClass="entr" presetSubtype="10" fill="hold" nodeType="clickEffect">
                                  <p:stCondLst>
                                    <p:cond delay="0"/>
                                  </p:stCondLst>
                                  <p:childTnLst>
                                    <p:set>
                                      <p:cBhvr>
                                        <p:cTn id="116" dur="1" fill="hold">
                                          <p:stCondLst>
                                            <p:cond delay="0"/>
                                          </p:stCondLst>
                                        </p:cTn>
                                        <p:tgtEl>
                                          <p:spTgt spid="2067"/>
                                        </p:tgtEl>
                                        <p:attrNameLst>
                                          <p:attrName>style.visibility</p:attrName>
                                        </p:attrNameLst>
                                      </p:cBhvr>
                                      <p:to>
                                        <p:strVal val="visible"/>
                                      </p:to>
                                    </p:set>
                                    <p:anim calcmode="lin" valueType="num">
                                      <p:cBhvr>
                                        <p:cTn id="117" dur="500" fill="hold"/>
                                        <p:tgtEl>
                                          <p:spTgt spid="2067"/>
                                        </p:tgtEl>
                                        <p:attrNameLst>
                                          <p:attrName>ppt_w</p:attrName>
                                        </p:attrNameLst>
                                      </p:cBhvr>
                                      <p:tavLst>
                                        <p:tav tm="0">
                                          <p:val>
                                            <p:fltVal val="0"/>
                                          </p:val>
                                        </p:tav>
                                        <p:tav tm="100000">
                                          <p:val>
                                            <p:strVal val="#ppt_w"/>
                                          </p:val>
                                        </p:tav>
                                      </p:tavLst>
                                    </p:anim>
                                    <p:anim calcmode="lin" valueType="num">
                                      <p:cBhvr>
                                        <p:cTn id="118" dur="500" fill="hold"/>
                                        <p:tgtEl>
                                          <p:spTgt spid="2067"/>
                                        </p:tgtEl>
                                        <p:attrNameLst>
                                          <p:attrName>ppt_h</p:attrName>
                                        </p:attrNameLst>
                                      </p:cBhvr>
                                      <p:tavLst>
                                        <p:tav tm="0">
                                          <p:val>
                                            <p:strVal val="#ppt_h"/>
                                          </p:val>
                                        </p:tav>
                                        <p:tav tm="100000">
                                          <p:val>
                                            <p:strVal val="#ppt_h"/>
                                          </p:val>
                                        </p:tav>
                                      </p:tavLst>
                                    </p:anim>
                                  </p:childTnLst>
                                </p:cTn>
                              </p:par>
                              <p:par>
                                <p:cTn id="119" presetID="17" presetClass="entr" presetSubtype="10" fill="hold" nodeType="withEffect">
                                  <p:stCondLst>
                                    <p:cond delay="0"/>
                                  </p:stCondLst>
                                  <p:childTnLst>
                                    <p:set>
                                      <p:cBhvr>
                                        <p:cTn id="120" dur="1" fill="hold">
                                          <p:stCondLst>
                                            <p:cond delay="0"/>
                                          </p:stCondLst>
                                        </p:cTn>
                                        <p:tgtEl>
                                          <p:spTgt spid="2080"/>
                                        </p:tgtEl>
                                        <p:attrNameLst>
                                          <p:attrName>style.visibility</p:attrName>
                                        </p:attrNameLst>
                                      </p:cBhvr>
                                      <p:to>
                                        <p:strVal val="visible"/>
                                      </p:to>
                                    </p:set>
                                    <p:anim calcmode="lin" valueType="num">
                                      <p:cBhvr>
                                        <p:cTn id="121" dur="500" fill="hold"/>
                                        <p:tgtEl>
                                          <p:spTgt spid="2080"/>
                                        </p:tgtEl>
                                        <p:attrNameLst>
                                          <p:attrName>ppt_w</p:attrName>
                                        </p:attrNameLst>
                                      </p:cBhvr>
                                      <p:tavLst>
                                        <p:tav tm="0">
                                          <p:val>
                                            <p:fltVal val="0"/>
                                          </p:val>
                                        </p:tav>
                                        <p:tav tm="100000">
                                          <p:val>
                                            <p:strVal val="#ppt_w"/>
                                          </p:val>
                                        </p:tav>
                                      </p:tavLst>
                                    </p:anim>
                                    <p:anim calcmode="lin" valueType="num">
                                      <p:cBhvr>
                                        <p:cTn id="122" dur="500" fill="hold"/>
                                        <p:tgtEl>
                                          <p:spTgt spid="2080"/>
                                        </p:tgtEl>
                                        <p:attrNameLst>
                                          <p:attrName>ppt_h</p:attrName>
                                        </p:attrNameLst>
                                      </p:cBhvr>
                                      <p:tavLst>
                                        <p:tav tm="0">
                                          <p:val>
                                            <p:strVal val="#ppt_h"/>
                                          </p:val>
                                        </p:tav>
                                        <p:tav tm="100000">
                                          <p:val>
                                            <p:strVal val="#ppt_h"/>
                                          </p:val>
                                        </p:tav>
                                      </p:tavLst>
                                    </p:anim>
                                  </p:childTnLst>
                                </p:cTn>
                              </p:par>
                              <p:par>
                                <p:cTn id="123" presetID="17" presetClass="entr" presetSubtype="10" fill="hold" nodeType="withEffect">
                                  <p:stCondLst>
                                    <p:cond delay="0"/>
                                  </p:stCondLst>
                                  <p:childTnLst>
                                    <p:set>
                                      <p:cBhvr>
                                        <p:cTn id="124" dur="1" fill="hold">
                                          <p:stCondLst>
                                            <p:cond delay="0"/>
                                          </p:stCondLst>
                                        </p:cTn>
                                        <p:tgtEl>
                                          <p:spTgt spid="2083"/>
                                        </p:tgtEl>
                                        <p:attrNameLst>
                                          <p:attrName>style.visibility</p:attrName>
                                        </p:attrNameLst>
                                      </p:cBhvr>
                                      <p:to>
                                        <p:strVal val="visible"/>
                                      </p:to>
                                    </p:set>
                                    <p:anim calcmode="lin" valueType="num">
                                      <p:cBhvr>
                                        <p:cTn id="125" dur="500" fill="hold"/>
                                        <p:tgtEl>
                                          <p:spTgt spid="2083"/>
                                        </p:tgtEl>
                                        <p:attrNameLst>
                                          <p:attrName>ppt_w</p:attrName>
                                        </p:attrNameLst>
                                      </p:cBhvr>
                                      <p:tavLst>
                                        <p:tav tm="0">
                                          <p:val>
                                            <p:fltVal val="0"/>
                                          </p:val>
                                        </p:tav>
                                        <p:tav tm="100000">
                                          <p:val>
                                            <p:strVal val="#ppt_w"/>
                                          </p:val>
                                        </p:tav>
                                      </p:tavLst>
                                    </p:anim>
                                    <p:anim calcmode="lin" valueType="num">
                                      <p:cBhvr>
                                        <p:cTn id="126" dur="500" fill="hold"/>
                                        <p:tgtEl>
                                          <p:spTgt spid="2083"/>
                                        </p:tgtEl>
                                        <p:attrNameLst>
                                          <p:attrName>ppt_h</p:attrName>
                                        </p:attrNameLst>
                                      </p:cBhvr>
                                      <p:tavLst>
                                        <p:tav tm="0">
                                          <p:val>
                                            <p:strVal val="#ppt_h"/>
                                          </p:val>
                                        </p:tav>
                                        <p:tav tm="100000">
                                          <p:val>
                                            <p:strVal val="#ppt_h"/>
                                          </p:val>
                                        </p:tav>
                                      </p:tavLst>
                                    </p:anim>
                                  </p:childTnLst>
                                </p:cTn>
                              </p:par>
                              <p:par>
                                <p:cTn id="127" presetID="17" presetClass="entr" presetSubtype="10" fill="hold" nodeType="withEffect">
                                  <p:stCondLst>
                                    <p:cond delay="0"/>
                                  </p:stCondLst>
                                  <p:childTnLst>
                                    <p:set>
                                      <p:cBhvr>
                                        <p:cTn id="128" dur="1" fill="hold">
                                          <p:stCondLst>
                                            <p:cond delay="0"/>
                                          </p:stCondLst>
                                        </p:cTn>
                                        <p:tgtEl>
                                          <p:spTgt spid="2085"/>
                                        </p:tgtEl>
                                        <p:attrNameLst>
                                          <p:attrName>style.visibility</p:attrName>
                                        </p:attrNameLst>
                                      </p:cBhvr>
                                      <p:to>
                                        <p:strVal val="visible"/>
                                      </p:to>
                                    </p:set>
                                    <p:anim calcmode="lin" valueType="num">
                                      <p:cBhvr>
                                        <p:cTn id="129" dur="500" fill="hold"/>
                                        <p:tgtEl>
                                          <p:spTgt spid="2085"/>
                                        </p:tgtEl>
                                        <p:attrNameLst>
                                          <p:attrName>ppt_w</p:attrName>
                                        </p:attrNameLst>
                                      </p:cBhvr>
                                      <p:tavLst>
                                        <p:tav tm="0">
                                          <p:val>
                                            <p:fltVal val="0"/>
                                          </p:val>
                                        </p:tav>
                                        <p:tav tm="100000">
                                          <p:val>
                                            <p:strVal val="#ppt_w"/>
                                          </p:val>
                                        </p:tav>
                                      </p:tavLst>
                                    </p:anim>
                                    <p:anim calcmode="lin" valueType="num">
                                      <p:cBhvr>
                                        <p:cTn id="130" dur="500" fill="hold"/>
                                        <p:tgtEl>
                                          <p:spTgt spid="2085"/>
                                        </p:tgtEl>
                                        <p:attrNameLst>
                                          <p:attrName>ppt_h</p:attrName>
                                        </p:attrNameLst>
                                      </p:cBhvr>
                                      <p:tavLst>
                                        <p:tav tm="0">
                                          <p:val>
                                            <p:strVal val="#ppt_h"/>
                                          </p:val>
                                        </p:tav>
                                        <p:tav tm="100000">
                                          <p:val>
                                            <p:strVal val="#ppt_h"/>
                                          </p:val>
                                        </p:tav>
                                      </p:tavLst>
                                    </p:anim>
                                  </p:childTnLst>
                                </p:cTn>
                              </p:par>
                              <p:par>
                                <p:cTn id="131" presetID="17" presetClass="entr" presetSubtype="10" fill="hold" grpId="0" nodeType="withEffect">
                                  <p:stCondLst>
                                    <p:cond delay="0"/>
                                  </p:stCondLst>
                                  <p:childTnLst>
                                    <p:set>
                                      <p:cBhvr>
                                        <p:cTn id="132" dur="1" fill="hold">
                                          <p:stCondLst>
                                            <p:cond delay="0"/>
                                          </p:stCondLst>
                                        </p:cTn>
                                        <p:tgtEl>
                                          <p:spTgt spid="2088"/>
                                        </p:tgtEl>
                                        <p:attrNameLst>
                                          <p:attrName>style.visibility</p:attrName>
                                        </p:attrNameLst>
                                      </p:cBhvr>
                                      <p:to>
                                        <p:strVal val="visible"/>
                                      </p:to>
                                    </p:set>
                                    <p:anim calcmode="lin" valueType="num">
                                      <p:cBhvr>
                                        <p:cTn id="133" dur="500" fill="hold"/>
                                        <p:tgtEl>
                                          <p:spTgt spid="2088"/>
                                        </p:tgtEl>
                                        <p:attrNameLst>
                                          <p:attrName>ppt_w</p:attrName>
                                        </p:attrNameLst>
                                      </p:cBhvr>
                                      <p:tavLst>
                                        <p:tav tm="0">
                                          <p:val>
                                            <p:fltVal val="0"/>
                                          </p:val>
                                        </p:tav>
                                        <p:tav tm="100000">
                                          <p:val>
                                            <p:strVal val="#ppt_w"/>
                                          </p:val>
                                        </p:tav>
                                      </p:tavLst>
                                    </p:anim>
                                    <p:anim calcmode="lin" valueType="num">
                                      <p:cBhvr>
                                        <p:cTn id="134" dur="500" fill="hold"/>
                                        <p:tgtEl>
                                          <p:spTgt spid="2088"/>
                                        </p:tgtEl>
                                        <p:attrNameLst>
                                          <p:attrName>ppt_h</p:attrName>
                                        </p:attrNameLst>
                                      </p:cBhvr>
                                      <p:tavLst>
                                        <p:tav tm="0">
                                          <p:val>
                                            <p:strVal val="#ppt_h"/>
                                          </p:val>
                                        </p:tav>
                                        <p:tav tm="100000">
                                          <p:val>
                                            <p:strVal val="#ppt_h"/>
                                          </p:val>
                                        </p:tav>
                                      </p:tavLst>
                                    </p:anim>
                                  </p:childTnLst>
                                </p:cTn>
                              </p:par>
                              <p:par>
                                <p:cTn id="135" presetID="17" presetClass="entr" presetSubtype="10" fill="hold" grpId="0" nodeType="withEffect">
                                  <p:stCondLst>
                                    <p:cond delay="0"/>
                                  </p:stCondLst>
                                  <p:childTnLst>
                                    <p:set>
                                      <p:cBhvr>
                                        <p:cTn id="136" dur="1" fill="hold">
                                          <p:stCondLst>
                                            <p:cond delay="0"/>
                                          </p:stCondLst>
                                        </p:cTn>
                                        <p:tgtEl>
                                          <p:spTgt spid="2090"/>
                                        </p:tgtEl>
                                        <p:attrNameLst>
                                          <p:attrName>style.visibility</p:attrName>
                                        </p:attrNameLst>
                                      </p:cBhvr>
                                      <p:to>
                                        <p:strVal val="visible"/>
                                      </p:to>
                                    </p:set>
                                    <p:anim calcmode="lin" valueType="num">
                                      <p:cBhvr>
                                        <p:cTn id="137" dur="500" fill="hold"/>
                                        <p:tgtEl>
                                          <p:spTgt spid="2090"/>
                                        </p:tgtEl>
                                        <p:attrNameLst>
                                          <p:attrName>ppt_w</p:attrName>
                                        </p:attrNameLst>
                                      </p:cBhvr>
                                      <p:tavLst>
                                        <p:tav tm="0">
                                          <p:val>
                                            <p:fltVal val="0"/>
                                          </p:val>
                                        </p:tav>
                                        <p:tav tm="100000">
                                          <p:val>
                                            <p:strVal val="#ppt_w"/>
                                          </p:val>
                                        </p:tav>
                                      </p:tavLst>
                                    </p:anim>
                                    <p:anim calcmode="lin" valueType="num">
                                      <p:cBhvr>
                                        <p:cTn id="138" dur="500" fill="hold"/>
                                        <p:tgtEl>
                                          <p:spTgt spid="2090"/>
                                        </p:tgtEl>
                                        <p:attrNameLst>
                                          <p:attrName>ppt_h</p:attrName>
                                        </p:attrNameLst>
                                      </p:cBhvr>
                                      <p:tavLst>
                                        <p:tav tm="0">
                                          <p:val>
                                            <p:strVal val="#ppt_h"/>
                                          </p:val>
                                        </p:tav>
                                        <p:tav tm="100000">
                                          <p:val>
                                            <p:strVal val="#ppt_h"/>
                                          </p:val>
                                        </p:tav>
                                      </p:tavLst>
                                    </p:anim>
                                  </p:childTnLst>
                                </p:cTn>
                              </p:par>
                              <p:par>
                                <p:cTn id="139" presetID="17" presetClass="entr" presetSubtype="10" fill="hold" grpId="0" nodeType="withEffect">
                                  <p:stCondLst>
                                    <p:cond delay="0"/>
                                  </p:stCondLst>
                                  <p:childTnLst>
                                    <p:set>
                                      <p:cBhvr>
                                        <p:cTn id="140" dur="1" fill="hold">
                                          <p:stCondLst>
                                            <p:cond delay="0"/>
                                          </p:stCondLst>
                                        </p:cTn>
                                        <p:tgtEl>
                                          <p:spTgt spid="2091"/>
                                        </p:tgtEl>
                                        <p:attrNameLst>
                                          <p:attrName>style.visibility</p:attrName>
                                        </p:attrNameLst>
                                      </p:cBhvr>
                                      <p:to>
                                        <p:strVal val="visible"/>
                                      </p:to>
                                    </p:set>
                                    <p:anim calcmode="lin" valueType="num">
                                      <p:cBhvr>
                                        <p:cTn id="141" dur="500" fill="hold"/>
                                        <p:tgtEl>
                                          <p:spTgt spid="2091"/>
                                        </p:tgtEl>
                                        <p:attrNameLst>
                                          <p:attrName>ppt_w</p:attrName>
                                        </p:attrNameLst>
                                      </p:cBhvr>
                                      <p:tavLst>
                                        <p:tav tm="0">
                                          <p:val>
                                            <p:fltVal val="0"/>
                                          </p:val>
                                        </p:tav>
                                        <p:tav tm="100000">
                                          <p:val>
                                            <p:strVal val="#ppt_w"/>
                                          </p:val>
                                        </p:tav>
                                      </p:tavLst>
                                    </p:anim>
                                    <p:anim calcmode="lin" valueType="num">
                                      <p:cBhvr>
                                        <p:cTn id="142" dur="500" fill="hold"/>
                                        <p:tgtEl>
                                          <p:spTgt spid="2091"/>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17" presetClass="entr" presetSubtype="10" fill="hold" nodeType="clickEffect">
                                  <p:stCondLst>
                                    <p:cond delay="0"/>
                                  </p:stCondLst>
                                  <p:childTnLst>
                                    <p:set>
                                      <p:cBhvr>
                                        <p:cTn id="146" dur="1" fill="hold">
                                          <p:stCondLst>
                                            <p:cond delay="0"/>
                                          </p:stCondLst>
                                        </p:cTn>
                                        <p:tgtEl>
                                          <p:spTgt spid="2094"/>
                                        </p:tgtEl>
                                        <p:attrNameLst>
                                          <p:attrName>style.visibility</p:attrName>
                                        </p:attrNameLst>
                                      </p:cBhvr>
                                      <p:to>
                                        <p:strVal val="visible"/>
                                      </p:to>
                                    </p:set>
                                    <p:anim calcmode="lin" valueType="num">
                                      <p:cBhvr>
                                        <p:cTn id="147" dur="500" fill="hold"/>
                                        <p:tgtEl>
                                          <p:spTgt spid="2094"/>
                                        </p:tgtEl>
                                        <p:attrNameLst>
                                          <p:attrName>ppt_w</p:attrName>
                                        </p:attrNameLst>
                                      </p:cBhvr>
                                      <p:tavLst>
                                        <p:tav tm="0">
                                          <p:val>
                                            <p:fltVal val="0"/>
                                          </p:val>
                                        </p:tav>
                                        <p:tav tm="100000">
                                          <p:val>
                                            <p:strVal val="#ppt_w"/>
                                          </p:val>
                                        </p:tav>
                                      </p:tavLst>
                                    </p:anim>
                                    <p:anim calcmode="lin" valueType="num">
                                      <p:cBhvr>
                                        <p:cTn id="148" dur="500" fill="hold"/>
                                        <p:tgtEl>
                                          <p:spTgt spid="2094"/>
                                        </p:tgtEl>
                                        <p:attrNameLst>
                                          <p:attrName>ppt_h</p:attrName>
                                        </p:attrNameLst>
                                      </p:cBhvr>
                                      <p:tavLst>
                                        <p:tav tm="0">
                                          <p:val>
                                            <p:strVal val="#ppt_h"/>
                                          </p:val>
                                        </p:tav>
                                        <p:tav tm="100000">
                                          <p:val>
                                            <p:strVal val="#ppt_h"/>
                                          </p:val>
                                        </p:tav>
                                      </p:tavLst>
                                    </p:anim>
                                  </p:childTnLst>
                                </p:cTn>
                              </p:par>
                              <p:par>
                                <p:cTn id="149" presetID="17" presetClass="entr" presetSubtype="10" fill="hold" grpId="0" nodeType="withEffect">
                                  <p:stCondLst>
                                    <p:cond delay="0"/>
                                  </p:stCondLst>
                                  <p:childTnLst>
                                    <p:set>
                                      <p:cBhvr>
                                        <p:cTn id="150" dur="1" fill="hold">
                                          <p:stCondLst>
                                            <p:cond delay="0"/>
                                          </p:stCondLst>
                                        </p:cTn>
                                        <p:tgtEl>
                                          <p:spTgt spid="2095"/>
                                        </p:tgtEl>
                                        <p:attrNameLst>
                                          <p:attrName>style.visibility</p:attrName>
                                        </p:attrNameLst>
                                      </p:cBhvr>
                                      <p:to>
                                        <p:strVal val="visible"/>
                                      </p:to>
                                    </p:set>
                                    <p:anim calcmode="lin" valueType="num">
                                      <p:cBhvr>
                                        <p:cTn id="151" dur="500" fill="hold"/>
                                        <p:tgtEl>
                                          <p:spTgt spid="2095"/>
                                        </p:tgtEl>
                                        <p:attrNameLst>
                                          <p:attrName>ppt_w</p:attrName>
                                        </p:attrNameLst>
                                      </p:cBhvr>
                                      <p:tavLst>
                                        <p:tav tm="0">
                                          <p:val>
                                            <p:fltVal val="0"/>
                                          </p:val>
                                        </p:tav>
                                        <p:tav tm="100000">
                                          <p:val>
                                            <p:strVal val="#ppt_w"/>
                                          </p:val>
                                        </p:tav>
                                      </p:tavLst>
                                    </p:anim>
                                    <p:anim calcmode="lin" valueType="num">
                                      <p:cBhvr>
                                        <p:cTn id="152" dur="500" fill="hold"/>
                                        <p:tgtEl>
                                          <p:spTgt spid="2095"/>
                                        </p:tgtEl>
                                        <p:attrNameLst>
                                          <p:attrName>ppt_h</p:attrName>
                                        </p:attrNameLst>
                                      </p:cBhvr>
                                      <p:tavLst>
                                        <p:tav tm="0">
                                          <p:val>
                                            <p:strVal val="#ppt_h"/>
                                          </p:val>
                                        </p:tav>
                                        <p:tav tm="100000">
                                          <p:val>
                                            <p:strVal val="#ppt_h"/>
                                          </p:val>
                                        </p:tav>
                                      </p:tavLst>
                                    </p:anim>
                                  </p:childTnLst>
                                </p:cTn>
                              </p:par>
                              <p:par>
                                <p:cTn id="153" presetID="17" presetClass="entr" presetSubtype="10" fill="hold" nodeType="withEffect">
                                  <p:stCondLst>
                                    <p:cond delay="0"/>
                                  </p:stCondLst>
                                  <p:childTnLst>
                                    <p:set>
                                      <p:cBhvr>
                                        <p:cTn id="154" dur="1" fill="hold">
                                          <p:stCondLst>
                                            <p:cond delay="0"/>
                                          </p:stCondLst>
                                        </p:cTn>
                                        <p:tgtEl>
                                          <p:spTgt spid="2087"/>
                                        </p:tgtEl>
                                        <p:attrNameLst>
                                          <p:attrName>style.visibility</p:attrName>
                                        </p:attrNameLst>
                                      </p:cBhvr>
                                      <p:to>
                                        <p:strVal val="visible"/>
                                      </p:to>
                                    </p:set>
                                    <p:anim calcmode="lin" valueType="num">
                                      <p:cBhvr>
                                        <p:cTn id="155" dur="500" fill="hold"/>
                                        <p:tgtEl>
                                          <p:spTgt spid="2087"/>
                                        </p:tgtEl>
                                        <p:attrNameLst>
                                          <p:attrName>ppt_w</p:attrName>
                                        </p:attrNameLst>
                                      </p:cBhvr>
                                      <p:tavLst>
                                        <p:tav tm="0">
                                          <p:val>
                                            <p:fltVal val="0"/>
                                          </p:val>
                                        </p:tav>
                                        <p:tav tm="100000">
                                          <p:val>
                                            <p:strVal val="#ppt_w"/>
                                          </p:val>
                                        </p:tav>
                                      </p:tavLst>
                                    </p:anim>
                                    <p:anim calcmode="lin" valueType="num">
                                      <p:cBhvr>
                                        <p:cTn id="156" dur="500" fill="hold"/>
                                        <p:tgtEl>
                                          <p:spTgt spid="2087"/>
                                        </p:tgtEl>
                                        <p:attrNameLst>
                                          <p:attrName>ppt_h</p:attrName>
                                        </p:attrNameLst>
                                      </p:cBhvr>
                                      <p:tavLst>
                                        <p:tav tm="0">
                                          <p:val>
                                            <p:strVal val="#ppt_h"/>
                                          </p:val>
                                        </p:tav>
                                        <p:tav tm="100000">
                                          <p:val>
                                            <p:strVal val="#ppt_h"/>
                                          </p:val>
                                        </p:tav>
                                      </p:tavLst>
                                    </p:anim>
                                  </p:childTnLst>
                                </p:cTn>
                              </p:par>
                              <p:par>
                                <p:cTn id="157" presetID="17" presetClass="entr" presetSubtype="10" fill="hold" grpId="0" nodeType="withEffect">
                                  <p:stCondLst>
                                    <p:cond delay="0"/>
                                  </p:stCondLst>
                                  <p:childTnLst>
                                    <p:set>
                                      <p:cBhvr>
                                        <p:cTn id="158" dur="1" fill="hold">
                                          <p:stCondLst>
                                            <p:cond delay="0"/>
                                          </p:stCondLst>
                                        </p:cTn>
                                        <p:tgtEl>
                                          <p:spTgt spid="2096"/>
                                        </p:tgtEl>
                                        <p:attrNameLst>
                                          <p:attrName>style.visibility</p:attrName>
                                        </p:attrNameLst>
                                      </p:cBhvr>
                                      <p:to>
                                        <p:strVal val="visible"/>
                                      </p:to>
                                    </p:set>
                                    <p:anim calcmode="lin" valueType="num">
                                      <p:cBhvr>
                                        <p:cTn id="159" dur="500" fill="hold"/>
                                        <p:tgtEl>
                                          <p:spTgt spid="2096"/>
                                        </p:tgtEl>
                                        <p:attrNameLst>
                                          <p:attrName>ppt_w</p:attrName>
                                        </p:attrNameLst>
                                      </p:cBhvr>
                                      <p:tavLst>
                                        <p:tav tm="0">
                                          <p:val>
                                            <p:fltVal val="0"/>
                                          </p:val>
                                        </p:tav>
                                        <p:tav tm="100000">
                                          <p:val>
                                            <p:strVal val="#ppt_w"/>
                                          </p:val>
                                        </p:tav>
                                      </p:tavLst>
                                    </p:anim>
                                    <p:anim calcmode="lin" valueType="num">
                                      <p:cBhvr>
                                        <p:cTn id="160" dur="500" fill="hold"/>
                                        <p:tgtEl>
                                          <p:spTgt spid="2096"/>
                                        </p:tgtEl>
                                        <p:attrNameLst>
                                          <p:attrName>ppt_h</p:attrName>
                                        </p:attrNameLst>
                                      </p:cBhvr>
                                      <p:tavLst>
                                        <p:tav tm="0">
                                          <p:val>
                                            <p:strVal val="#ppt_h"/>
                                          </p:val>
                                        </p:tav>
                                        <p:tav tm="100000">
                                          <p:val>
                                            <p:strVal val="#ppt_h"/>
                                          </p:val>
                                        </p:tav>
                                      </p:tavLst>
                                    </p:anim>
                                  </p:childTnLst>
                                </p:cTn>
                              </p:par>
                              <p:par>
                                <p:cTn id="161" presetID="17" presetClass="entr" presetSubtype="10" fill="hold" nodeType="withEffect">
                                  <p:stCondLst>
                                    <p:cond delay="0"/>
                                  </p:stCondLst>
                                  <p:childTnLst>
                                    <p:set>
                                      <p:cBhvr>
                                        <p:cTn id="162" dur="1" fill="hold">
                                          <p:stCondLst>
                                            <p:cond delay="0"/>
                                          </p:stCondLst>
                                        </p:cTn>
                                        <p:tgtEl>
                                          <p:spTgt spid="2082"/>
                                        </p:tgtEl>
                                        <p:attrNameLst>
                                          <p:attrName>style.visibility</p:attrName>
                                        </p:attrNameLst>
                                      </p:cBhvr>
                                      <p:to>
                                        <p:strVal val="visible"/>
                                      </p:to>
                                    </p:set>
                                    <p:anim calcmode="lin" valueType="num">
                                      <p:cBhvr>
                                        <p:cTn id="163" dur="500" fill="hold"/>
                                        <p:tgtEl>
                                          <p:spTgt spid="2082"/>
                                        </p:tgtEl>
                                        <p:attrNameLst>
                                          <p:attrName>ppt_w</p:attrName>
                                        </p:attrNameLst>
                                      </p:cBhvr>
                                      <p:tavLst>
                                        <p:tav tm="0">
                                          <p:val>
                                            <p:fltVal val="0"/>
                                          </p:val>
                                        </p:tav>
                                        <p:tav tm="100000">
                                          <p:val>
                                            <p:strVal val="#ppt_w"/>
                                          </p:val>
                                        </p:tav>
                                      </p:tavLst>
                                    </p:anim>
                                    <p:anim calcmode="lin" valueType="num">
                                      <p:cBhvr>
                                        <p:cTn id="164" dur="500" fill="hold"/>
                                        <p:tgtEl>
                                          <p:spTgt spid="2082"/>
                                        </p:tgtEl>
                                        <p:attrNameLst>
                                          <p:attrName>ppt_h</p:attrName>
                                        </p:attrNameLst>
                                      </p:cBhvr>
                                      <p:tavLst>
                                        <p:tav tm="0">
                                          <p:val>
                                            <p:strVal val="#ppt_h"/>
                                          </p:val>
                                        </p:tav>
                                        <p:tav tm="100000">
                                          <p:val>
                                            <p:strVal val="#ppt_h"/>
                                          </p:val>
                                        </p:tav>
                                      </p:tavLst>
                                    </p:anim>
                                  </p:childTnLst>
                                </p:cTn>
                              </p:par>
                              <p:par>
                                <p:cTn id="165" presetID="17" presetClass="entr" presetSubtype="10" fill="hold" grpId="0" nodeType="withEffect">
                                  <p:stCondLst>
                                    <p:cond delay="0"/>
                                  </p:stCondLst>
                                  <p:childTnLst>
                                    <p:set>
                                      <p:cBhvr>
                                        <p:cTn id="166" dur="1" fill="hold">
                                          <p:stCondLst>
                                            <p:cond delay="0"/>
                                          </p:stCondLst>
                                        </p:cTn>
                                        <p:tgtEl>
                                          <p:spTgt spid="2092"/>
                                        </p:tgtEl>
                                        <p:attrNameLst>
                                          <p:attrName>style.visibility</p:attrName>
                                        </p:attrNameLst>
                                      </p:cBhvr>
                                      <p:to>
                                        <p:strVal val="visible"/>
                                      </p:to>
                                    </p:set>
                                    <p:anim calcmode="lin" valueType="num">
                                      <p:cBhvr>
                                        <p:cTn id="167" dur="500" fill="hold"/>
                                        <p:tgtEl>
                                          <p:spTgt spid="2092"/>
                                        </p:tgtEl>
                                        <p:attrNameLst>
                                          <p:attrName>ppt_w</p:attrName>
                                        </p:attrNameLst>
                                      </p:cBhvr>
                                      <p:tavLst>
                                        <p:tav tm="0">
                                          <p:val>
                                            <p:fltVal val="0"/>
                                          </p:val>
                                        </p:tav>
                                        <p:tav tm="100000">
                                          <p:val>
                                            <p:strVal val="#ppt_w"/>
                                          </p:val>
                                        </p:tav>
                                      </p:tavLst>
                                    </p:anim>
                                    <p:anim calcmode="lin" valueType="num">
                                      <p:cBhvr>
                                        <p:cTn id="168" dur="500" fill="hold"/>
                                        <p:tgtEl>
                                          <p:spTgt spid="2092"/>
                                        </p:tgtEl>
                                        <p:attrNameLst>
                                          <p:attrName>ppt_h</p:attrName>
                                        </p:attrNameLst>
                                      </p:cBhvr>
                                      <p:tavLst>
                                        <p:tav tm="0">
                                          <p:val>
                                            <p:strVal val="#ppt_h"/>
                                          </p:val>
                                        </p:tav>
                                        <p:tav tm="100000">
                                          <p:val>
                                            <p:strVal val="#ppt_h"/>
                                          </p:val>
                                        </p:tav>
                                      </p:tavLst>
                                    </p:anim>
                                  </p:childTnLst>
                                </p:cTn>
                              </p:par>
                              <p:par>
                                <p:cTn id="169" presetID="17" presetClass="entr" presetSubtype="10" fill="hold" nodeType="withEffect">
                                  <p:stCondLst>
                                    <p:cond delay="0"/>
                                  </p:stCondLst>
                                  <p:childTnLst>
                                    <p:set>
                                      <p:cBhvr>
                                        <p:cTn id="170" dur="1" fill="hold">
                                          <p:stCondLst>
                                            <p:cond delay="0"/>
                                          </p:stCondLst>
                                        </p:cTn>
                                        <p:tgtEl>
                                          <p:spTgt spid="2086"/>
                                        </p:tgtEl>
                                        <p:attrNameLst>
                                          <p:attrName>style.visibility</p:attrName>
                                        </p:attrNameLst>
                                      </p:cBhvr>
                                      <p:to>
                                        <p:strVal val="visible"/>
                                      </p:to>
                                    </p:set>
                                    <p:anim calcmode="lin" valueType="num">
                                      <p:cBhvr>
                                        <p:cTn id="171" dur="500" fill="hold"/>
                                        <p:tgtEl>
                                          <p:spTgt spid="2086"/>
                                        </p:tgtEl>
                                        <p:attrNameLst>
                                          <p:attrName>ppt_w</p:attrName>
                                        </p:attrNameLst>
                                      </p:cBhvr>
                                      <p:tavLst>
                                        <p:tav tm="0">
                                          <p:val>
                                            <p:fltVal val="0"/>
                                          </p:val>
                                        </p:tav>
                                        <p:tav tm="100000">
                                          <p:val>
                                            <p:strVal val="#ppt_w"/>
                                          </p:val>
                                        </p:tav>
                                      </p:tavLst>
                                    </p:anim>
                                    <p:anim calcmode="lin" valueType="num">
                                      <p:cBhvr>
                                        <p:cTn id="172" dur="500" fill="hold"/>
                                        <p:tgtEl>
                                          <p:spTgt spid="2086"/>
                                        </p:tgtEl>
                                        <p:attrNameLst>
                                          <p:attrName>ppt_h</p:attrName>
                                        </p:attrNameLst>
                                      </p:cBhvr>
                                      <p:tavLst>
                                        <p:tav tm="0">
                                          <p:val>
                                            <p:strVal val="#ppt_h"/>
                                          </p:val>
                                        </p:tav>
                                        <p:tav tm="100000">
                                          <p:val>
                                            <p:strVal val="#ppt_h"/>
                                          </p:val>
                                        </p:tav>
                                      </p:tavLst>
                                    </p:anim>
                                  </p:childTnLst>
                                </p:cTn>
                              </p:par>
                              <p:par>
                                <p:cTn id="173" presetID="17" presetClass="entr" presetSubtype="10" fill="hold" grpId="0" nodeType="withEffect">
                                  <p:stCondLst>
                                    <p:cond delay="0"/>
                                  </p:stCondLst>
                                  <p:childTnLst>
                                    <p:set>
                                      <p:cBhvr>
                                        <p:cTn id="174" dur="1" fill="hold">
                                          <p:stCondLst>
                                            <p:cond delay="0"/>
                                          </p:stCondLst>
                                        </p:cTn>
                                        <p:tgtEl>
                                          <p:spTgt spid="2093"/>
                                        </p:tgtEl>
                                        <p:attrNameLst>
                                          <p:attrName>style.visibility</p:attrName>
                                        </p:attrNameLst>
                                      </p:cBhvr>
                                      <p:to>
                                        <p:strVal val="visible"/>
                                      </p:to>
                                    </p:set>
                                    <p:anim calcmode="lin" valueType="num">
                                      <p:cBhvr>
                                        <p:cTn id="175" dur="500" fill="hold"/>
                                        <p:tgtEl>
                                          <p:spTgt spid="2093"/>
                                        </p:tgtEl>
                                        <p:attrNameLst>
                                          <p:attrName>ppt_w</p:attrName>
                                        </p:attrNameLst>
                                      </p:cBhvr>
                                      <p:tavLst>
                                        <p:tav tm="0">
                                          <p:val>
                                            <p:fltVal val="0"/>
                                          </p:val>
                                        </p:tav>
                                        <p:tav tm="100000">
                                          <p:val>
                                            <p:strVal val="#ppt_w"/>
                                          </p:val>
                                        </p:tav>
                                      </p:tavLst>
                                    </p:anim>
                                    <p:anim calcmode="lin" valueType="num">
                                      <p:cBhvr>
                                        <p:cTn id="176" dur="500" fill="hold"/>
                                        <p:tgtEl>
                                          <p:spTgt spid="2093"/>
                                        </p:tgtEl>
                                        <p:attrNameLst>
                                          <p:attrName>ppt_h</p:attrName>
                                        </p:attrNameLst>
                                      </p:cBhvr>
                                      <p:tavLst>
                                        <p:tav tm="0">
                                          <p:val>
                                            <p:strVal val="#ppt_h"/>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nodeType="clickEffect">
                                  <p:stCondLst>
                                    <p:cond delay="0"/>
                                  </p:stCondLst>
                                  <p:childTnLst>
                                    <p:animEffect transition="out" filter="fade">
                                      <p:cBhvr>
                                        <p:cTn id="180" dur="1000"/>
                                        <p:tgtEl>
                                          <p:spTgt spid="59"/>
                                        </p:tgtEl>
                                      </p:cBhvr>
                                    </p:animEffect>
                                    <p:set>
                                      <p:cBhvr>
                                        <p:cTn id="181" dur="1" fill="hold">
                                          <p:stCondLst>
                                            <p:cond delay="999"/>
                                          </p:stCondLst>
                                        </p:cTn>
                                        <p:tgtEl>
                                          <p:spTgt spid="59"/>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7" presetClass="entr" presetSubtype="10" fill="hold" nodeType="clickEffect">
                                  <p:stCondLst>
                                    <p:cond delay="0"/>
                                  </p:stCondLst>
                                  <p:childTnLst>
                                    <p:set>
                                      <p:cBhvr>
                                        <p:cTn id="185" dur="1" fill="hold">
                                          <p:stCondLst>
                                            <p:cond delay="0"/>
                                          </p:stCondLst>
                                        </p:cTn>
                                        <p:tgtEl>
                                          <p:spTgt spid="2099"/>
                                        </p:tgtEl>
                                        <p:attrNameLst>
                                          <p:attrName>style.visibility</p:attrName>
                                        </p:attrNameLst>
                                      </p:cBhvr>
                                      <p:to>
                                        <p:strVal val="visible"/>
                                      </p:to>
                                    </p:set>
                                    <p:anim calcmode="lin" valueType="num">
                                      <p:cBhvr>
                                        <p:cTn id="186" dur="500" fill="hold"/>
                                        <p:tgtEl>
                                          <p:spTgt spid="2099"/>
                                        </p:tgtEl>
                                        <p:attrNameLst>
                                          <p:attrName>ppt_w</p:attrName>
                                        </p:attrNameLst>
                                      </p:cBhvr>
                                      <p:tavLst>
                                        <p:tav tm="0">
                                          <p:val>
                                            <p:fltVal val="0"/>
                                          </p:val>
                                        </p:tav>
                                        <p:tav tm="100000">
                                          <p:val>
                                            <p:strVal val="#ppt_w"/>
                                          </p:val>
                                        </p:tav>
                                      </p:tavLst>
                                    </p:anim>
                                    <p:anim calcmode="lin" valueType="num">
                                      <p:cBhvr>
                                        <p:cTn id="187" dur="500" fill="hold"/>
                                        <p:tgtEl>
                                          <p:spTgt spid="2099"/>
                                        </p:tgtEl>
                                        <p:attrNameLst>
                                          <p:attrName>ppt_h</p:attrName>
                                        </p:attrNameLst>
                                      </p:cBhvr>
                                      <p:tavLst>
                                        <p:tav tm="0">
                                          <p:val>
                                            <p:strVal val="#ppt_h"/>
                                          </p:val>
                                        </p:tav>
                                        <p:tav tm="100000">
                                          <p:val>
                                            <p:strVal val="#ppt_h"/>
                                          </p:val>
                                        </p:tav>
                                      </p:tavLst>
                                    </p:anim>
                                  </p:childTnLst>
                                </p:cTn>
                              </p:par>
                              <p:par>
                                <p:cTn id="188" presetID="17" presetClass="entr" presetSubtype="10" fill="hold" grpId="0" nodeType="withEffect">
                                  <p:stCondLst>
                                    <p:cond delay="0"/>
                                  </p:stCondLst>
                                  <p:childTnLst>
                                    <p:set>
                                      <p:cBhvr>
                                        <p:cTn id="189" dur="1" fill="hold">
                                          <p:stCondLst>
                                            <p:cond delay="0"/>
                                          </p:stCondLst>
                                        </p:cTn>
                                        <p:tgtEl>
                                          <p:spTgt spid="2100"/>
                                        </p:tgtEl>
                                        <p:attrNameLst>
                                          <p:attrName>style.visibility</p:attrName>
                                        </p:attrNameLst>
                                      </p:cBhvr>
                                      <p:to>
                                        <p:strVal val="visible"/>
                                      </p:to>
                                    </p:set>
                                    <p:anim calcmode="lin" valueType="num">
                                      <p:cBhvr>
                                        <p:cTn id="190" dur="500" fill="hold"/>
                                        <p:tgtEl>
                                          <p:spTgt spid="2100"/>
                                        </p:tgtEl>
                                        <p:attrNameLst>
                                          <p:attrName>ppt_w</p:attrName>
                                        </p:attrNameLst>
                                      </p:cBhvr>
                                      <p:tavLst>
                                        <p:tav tm="0">
                                          <p:val>
                                            <p:fltVal val="0"/>
                                          </p:val>
                                        </p:tav>
                                        <p:tav tm="100000">
                                          <p:val>
                                            <p:strVal val="#ppt_w"/>
                                          </p:val>
                                        </p:tav>
                                      </p:tavLst>
                                    </p:anim>
                                    <p:anim calcmode="lin" valueType="num">
                                      <p:cBhvr>
                                        <p:cTn id="191" dur="500" fill="hold"/>
                                        <p:tgtEl>
                                          <p:spTgt spid="2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p:bldP spid="2069" grpId="0"/>
      <p:bldP spid="2070" grpId="0"/>
      <p:bldP spid="2071" grpId="0"/>
      <p:bldP spid="2072" grpId="0"/>
      <p:bldP spid="2073" grpId="0"/>
      <p:bldP spid="2074" grpId="0"/>
      <p:bldP spid="2075" grpId="0"/>
      <p:bldP spid="2076" grpId="0"/>
      <p:bldP spid="2077" grpId="0"/>
      <p:bldP spid="2078" grpId="0"/>
      <p:bldP spid="2079" grpId="0"/>
      <p:bldP spid="2088" grpId="0"/>
      <p:bldP spid="2090" grpId="0"/>
      <p:bldP spid="2091" grpId="0"/>
      <p:bldP spid="2092" grpId="0"/>
      <p:bldP spid="2093" grpId="0"/>
      <p:bldP spid="2095" grpId="0"/>
      <p:bldP spid="2096" grpId="0"/>
      <p:bldP spid="2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1538" y="1214422"/>
            <a:ext cx="7712394" cy="492922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85000" lnSpcReduction="10000"/>
          </a:bodyPr>
          <a:lstStyle/>
          <a:p>
            <a:pPr algn="ctr">
              <a:buNone/>
            </a:pPr>
            <a:r>
              <a:rPr lang="it-IT" sz="3300" dirty="0" smtClean="0"/>
              <a:t>I problemi scolastici sono di tipo diverso e presentano </a:t>
            </a:r>
            <a:r>
              <a:rPr lang="it-IT" sz="3300" dirty="0" smtClean="0">
                <a:solidFill>
                  <a:srgbClr val="FF0000"/>
                </a:solidFill>
              </a:rPr>
              <a:t>diversi livelli di gravità</a:t>
            </a:r>
            <a:endParaRPr lang="it-IT" sz="3300" dirty="0" smtClean="0"/>
          </a:p>
          <a:p>
            <a:pPr>
              <a:buNone/>
            </a:pPr>
            <a:endParaRPr lang="it-IT" dirty="0" smtClean="0"/>
          </a:p>
          <a:p>
            <a:pPr>
              <a:buNone/>
            </a:pPr>
            <a:r>
              <a:rPr lang="it-IT" dirty="0" smtClean="0"/>
              <a:t>Spesso i </a:t>
            </a:r>
            <a:r>
              <a:rPr lang="it-IT" dirty="0" err="1" smtClean="0"/>
              <a:t>B.E.S.</a:t>
            </a:r>
            <a:r>
              <a:rPr lang="it-IT" dirty="0" smtClean="0"/>
              <a:t> </a:t>
            </a:r>
            <a:r>
              <a:rPr lang="it-IT" dirty="0" err="1" smtClean="0"/>
              <a:t>ri</a:t>
            </a:r>
            <a:r>
              <a:rPr lang="it-IT" dirty="0" smtClean="0"/>
              <a:t> rivelano:</a:t>
            </a:r>
          </a:p>
          <a:p>
            <a:pPr>
              <a:buNone/>
            </a:pPr>
            <a:r>
              <a:rPr lang="it-IT" dirty="0" smtClean="0"/>
              <a:t> </a:t>
            </a:r>
            <a:r>
              <a:rPr lang="it-IT" dirty="0" smtClean="0">
                <a:solidFill>
                  <a:srgbClr val="FF0000"/>
                </a:solidFill>
              </a:rPr>
              <a:t>- </a:t>
            </a:r>
            <a:r>
              <a:rPr lang="it-IT" dirty="0" err="1" smtClean="0">
                <a:solidFill>
                  <a:srgbClr val="FF0000"/>
                </a:solidFill>
              </a:rPr>
              <a:t>reversibili</a:t>
            </a:r>
            <a:r>
              <a:rPr lang="it-IT" dirty="0" smtClean="0">
                <a:solidFill>
                  <a:srgbClr val="FF0000"/>
                </a:solidFill>
              </a:rPr>
              <a:t> </a:t>
            </a:r>
          </a:p>
          <a:p>
            <a:pPr>
              <a:buNone/>
            </a:pPr>
            <a:r>
              <a:rPr lang="it-IT" dirty="0" smtClean="0">
                <a:solidFill>
                  <a:srgbClr val="FF0000"/>
                </a:solidFill>
              </a:rPr>
              <a:t> - temporanei</a:t>
            </a:r>
          </a:p>
          <a:p>
            <a:pPr>
              <a:buNone/>
            </a:pPr>
            <a:endParaRPr lang="it-IT" dirty="0" smtClean="0">
              <a:solidFill>
                <a:srgbClr val="FF0000"/>
              </a:solidFill>
            </a:endParaRPr>
          </a:p>
          <a:p>
            <a:pPr>
              <a:buNone/>
            </a:pPr>
            <a:endParaRPr lang="it-IT" sz="800" dirty="0" smtClean="0"/>
          </a:p>
          <a:p>
            <a:pPr>
              <a:buNone/>
            </a:pPr>
            <a:r>
              <a:rPr lang="it-IT" dirty="0" smtClean="0"/>
              <a:t>Al Docente è richiesta:</a:t>
            </a:r>
          </a:p>
          <a:p>
            <a:pPr marL="0">
              <a:buFontTx/>
              <a:buChar char="-"/>
            </a:pPr>
            <a:r>
              <a:rPr lang="it-IT" dirty="0" smtClean="0">
                <a:solidFill>
                  <a:srgbClr val="FF0000"/>
                </a:solidFill>
              </a:rPr>
              <a:t>la sensibilità</a:t>
            </a:r>
            <a:r>
              <a:rPr lang="it-IT" dirty="0" smtClean="0"/>
              <a:t>  </a:t>
            </a:r>
            <a:r>
              <a:rPr lang="it-IT" sz="2000" dirty="0" smtClean="0"/>
              <a:t>di cogliere in tempo le condizioni di difficoltà degli alunni</a:t>
            </a:r>
          </a:p>
          <a:p>
            <a:pPr marL="0">
              <a:buNone/>
            </a:pPr>
            <a:endParaRPr lang="it-IT" sz="2000" dirty="0" smtClean="0"/>
          </a:p>
          <a:p>
            <a:pPr marL="0">
              <a:buFontTx/>
              <a:buChar char="-"/>
            </a:pPr>
            <a:r>
              <a:rPr lang="it-IT" sz="3000" dirty="0" smtClean="0">
                <a:solidFill>
                  <a:srgbClr val="FF0000"/>
                </a:solidFill>
              </a:rPr>
              <a:t>la</a:t>
            </a:r>
            <a:r>
              <a:rPr lang="it-IT" dirty="0" smtClean="0">
                <a:solidFill>
                  <a:srgbClr val="FF0000"/>
                </a:solidFill>
              </a:rPr>
              <a:t> professionalità </a:t>
            </a:r>
            <a:r>
              <a:rPr lang="it-IT" sz="2100" dirty="0" smtClean="0"/>
              <a:t>per affrontarle con sistematicità e scientificità</a:t>
            </a:r>
          </a:p>
          <a:p>
            <a:pPr marL="0">
              <a:buFontTx/>
              <a:buChar char="-"/>
            </a:pPr>
            <a:endParaRPr lang="it-IT" sz="2000" dirty="0" smtClean="0"/>
          </a:p>
        </p:txBody>
      </p:sp>
      <p:sp>
        <p:nvSpPr>
          <p:cNvPr id="5" name="Titolo 8"/>
          <p:cNvSpPr>
            <a:spLocks noGrp="1"/>
          </p:cNvSpPr>
          <p:nvPr>
            <p:ph type="title"/>
          </p:nvPr>
        </p:nvSpPr>
        <p:spPr>
          <a:xfrm>
            <a:off x="1285852" y="71414"/>
            <a:ext cx="749808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it-IT" dirty="0" smtClean="0">
                <a:solidFill>
                  <a:srgbClr val="FF0000"/>
                </a:solidFill>
              </a:rPr>
              <a:t>DISAGIO SCOLASTICO – </a:t>
            </a:r>
            <a:r>
              <a:rPr lang="it-IT" dirty="0" err="1" smtClean="0">
                <a:solidFill>
                  <a:srgbClr val="FF0000"/>
                </a:solidFill>
              </a:rPr>
              <a:t>B.E.S.</a:t>
            </a:r>
            <a:endParaRPr lang="it-IT" dirty="0">
              <a:solidFill>
                <a:srgbClr val="FF0000"/>
              </a:solidFill>
            </a:endParaRPr>
          </a:p>
        </p:txBody>
      </p:sp>
      <p:sp>
        <p:nvSpPr>
          <p:cNvPr id="6" name="Rettangolo 5"/>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14282" y="448648"/>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1400" b="1" i="1" dirty="0" smtClean="0">
                <a:solidFill>
                  <a:srgbClr val="C00000"/>
                </a:solidFill>
              </a:rPr>
              <a:t>P</a:t>
            </a:r>
          </a:p>
          <a:p>
            <a:pPr algn="ctr"/>
            <a:endParaRPr lang="it-IT" sz="1400" b="1" i="1" dirty="0" smtClean="0">
              <a:solidFill>
                <a:srgbClr val="C00000"/>
              </a:solidFill>
            </a:endParaRPr>
          </a:p>
          <a:p>
            <a:pPr algn="ctr"/>
            <a:r>
              <a:rPr lang="it-IT" sz="1400" b="1" i="1" dirty="0" smtClean="0">
                <a:solidFill>
                  <a:srgbClr val="C00000"/>
                </a:solidFill>
              </a:rPr>
              <a:t>R</a:t>
            </a:r>
          </a:p>
          <a:p>
            <a:pPr algn="ctr"/>
            <a:endParaRPr lang="it-IT" sz="1400" b="1" i="1" dirty="0" smtClean="0">
              <a:solidFill>
                <a:srgbClr val="C00000"/>
              </a:solidFill>
            </a:endParaRPr>
          </a:p>
          <a:p>
            <a:pPr algn="ctr"/>
            <a:r>
              <a:rPr lang="it-IT" sz="1400" b="1" i="1" dirty="0" smtClean="0">
                <a:solidFill>
                  <a:srgbClr val="C00000"/>
                </a:solidFill>
              </a:rPr>
              <a:t>O</a:t>
            </a:r>
          </a:p>
          <a:p>
            <a:pPr algn="ctr"/>
            <a:endParaRPr lang="it-IT" sz="1400" b="1" i="1" dirty="0" smtClean="0">
              <a:solidFill>
                <a:srgbClr val="C00000"/>
              </a:solidFill>
            </a:endParaRPr>
          </a:p>
          <a:p>
            <a:pPr algn="ctr"/>
            <a:r>
              <a:rPr lang="it-IT" sz="1400" b="1" i="1" dirty="0" smtClean="0">
                <a:solidFill>
                  <a:srgbClr val="C00000"/>
                </a:solidFill>
              </a:rPr>
              <a:t>B</a:t>
            </a:r>
          </a:p>
          <a:p>
            <a:pPr algn="ctr"/>
            <a:endParaRPr lang="it-IT" sz="1400" b="1" i="1" dirty="0" smtClean="0">
              <a:solidFill>
                <a:srgbClr val="C00000"/>
              </a:solidFill>
            </a:endParaRPr>
          </a:p>
          <a:p>
            <a:pPr algn="ctr"/>
            <a:r>
              <a:rPr lang="it-IT" sz="1400" b="1" i="1" dirty="0" smtClean="0">
                <a:solidFill>
                  <a:srgbClr val="C00000"/>
                </a:solidFill>
              </a:rPr>
              <a:t>L</a:t>
            </a:r>
          </a:p>
          <a:p>
            <a:pPr algn="ctr"/>
            <a:endParaRPr lang="it-IT" sz="1400" b="1" i="1" dirty="0" smtClean="0">
              <a:solidFill>
                <a:srgbClr val="C00000"/>
              </a:solidFill>
            </a:endParaRPr>
          </a:p>
          <a:p>
            <a:pPr algn="ctr"/>
            <a:r>
              <a:rPr lang="it-IT" sz="1400" b="1" i="1" dirty="0" smtClean="0">
                <a:solidFill>
                  <a:srgbClr val="C00000"/>
                </a:solidFill>
              </a:rPr>
              <a:t>E</a:t>
            </a:r>
          </a:p>
          <a:p>
            <a:pPr algn="ctr"/>
            <a:endParaRPr lang="it-IT" sz="1400" b="1" i="1" dirty="0" smtClean="0">
              <a:solidFill>
                <a:srgbClr val="C00000"/>
              </a:solidFill>
            </a:endParaRPr>
          </a:p>
          <a:p>
            <a:pPr algn="ctr"/>
            <a:r>
              <a:rPr lang="it-IT" sz="1400" b="1" i="1" dirty="0" smtClean="0">
                <a:solidFill>
                  <a:srgbClr val="C00000"/>
                </a:solidFill>
              </a:rPr>
              <a:t>M</a:t>
            </a:r>
          </a:p>
          <a:p>
            <a:pPr algn="ctr"/>
            <a:endParaRPr lang="it-IT" sz="1400" b="1" i="1" dirty="0" smtClean="0">
              <a:solidFill>
                <a:srgbClr val="C00000"/>
              </a:solidFill>
            </a:endParaRPr>
          </a:p>
          <a:p>
            <a:pPr algn="ctr"/>
            <a:r>
              <a:rPr lang="it-IT" sz="1400" b="1" i="1" dirty="0" smtClean="0">
                <a:solidFill>
                  <a:srgbClr val="C00000"/>
                </a:solidFill>
              </a:rPr>
              <a:t>A</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C</a:t>
            </a:r>
          </a:p>
          <a:p>
            <a:pPr algn="ctr"/>
            <a:endParaRPr lang="it-IT" sz="1400" b="1" i="1" dirty="0" smtClean="0">
              <a:solidFill>
                <a:srgbClr val="C00000"/>
              </a:solidFill>
            </a:endParaRPr>
          </a:p>
          <a:p>
            <a:pPr algn="ctr"/>
            <a:r>
              <a:rPr lang="it-IT" sz="1400" b="1" i="1" dirty="0" smtClean="0">
                <a:solidFill>
                  <a:srgbClr val="C00000"/>
                </a:solidFill>
              </a:rPr>
              <a:t>I</a:t>
            </a:r>
          </a:p>
          <a:p>
            <a:pPr algn="ctr"/>
            <a:endParaRPr lang="it-IT" sz="1400" b="1" i="1" dirty="0" smtClean="0">
              <a:solidFill>
                <a:srgbClr val="C00000"/>
              </a:solidFill>
            </a:endParaRPr>
          </a:p>
          <a:p>
            <a:pPr algn="ctr"/>
            <a:r>
              <a:rPr lang="it-IT" sz="1400" b="1" i="1" dirty="0" smtClean="0">
                <a:solidFill>
                  <a:srgbClr val="C00000"/>
                </a:solidFill>
              </a:rPr>
              <a:t>T</a:t>
            </a:r>
          </a:p>
          <a:p>
            <a:pPr algn="ctr"/>
            <a:endParaRPr lang="it-IT" sz="1400" b="1" i="1" dirty="0" smtClean="0">
              <a:solidFill>
                <a:srgbClr val="C00000"/>
              </a:solidFill>
            </a:endParaRPr>
          </a:p>
          <a:p>
            <a:pPr algn="ctr"/>
            <a:r>
              <a:rPr lang="it-IT" sz="1400" b="1" i="1" dirty="0" smtClean="0">
                <a:solidFill>
                  <a:srgbClr val="C00000"/>
                </a:solidFill>
              </a:rPr>
              <a:t>À</a:t>
            </a:r>
            <a:endParaRPr lang="it-IT" sz="1400" b="1" i="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0100" y="285728"/>
            <a:ext cx="7855270" cy="5962672"/>
          </a:xfrm>
        </p:spPr>
        <p:txBody>
          <a:bodyPr>
            <a:normAutofit fontScale="92500" lnSpcReduction="10000"/>
          </a:bodyPr>
          <a:lstStyle/>
          <a:p>
            <a:pPr algn="ctr">
              <a:buNone/>
            </a:pPr>
            <a:r>
              <a:rPr lang="it-IT" sz="3900" b="1" dirty="0" smtClean="0">
                <a:solidFill>
                  <a:srgbClr val="C00000"/>
                </a:solidFill>
                <a:latin typeface="Times New Roman" pitchFamily="18" charset="0"/>
                <a:cs typeface="Times New Roman" pitchFamily="18" charset="0"/>
              </a:rPr>
              <a:t>Dario </a:t>
            </a:r>
            <a:r>
              <a:rPr lang="it-IT" sz="3900" b="1" dirty="0" err="1" smtClean="0">
                <a:solidFill>
                  <a:srgbClr val="C00000"/>
                </a:solidFill>
                <a:latin typeface="Times New Roman" pitchFamily="18" charset="0"/>
                <a:cs typeface="Times New Roman" pitchFamily="18" charset="0"/>
              </a:rPr>
              <a:t>Ianes</a:t>
            </a:r>
            <a:endParaRPr lang="it-IT" sz="3900" b="1" dirty="0" smtClean="0">
              <a:solidFill>
                <a:srgbClr val="C00000"/>
              </a:solidFill>
              <a:latin typeface="Times New Roman" pitchFamily="18" charset="0"/>
              <a:cs typeface="Times New Roman" pitchFamily="18" charset="0"/>
            </a:endParaRPr>
          </a:p>
          <a:p>
            <a:pPr algn="ctr">
              <a:buNone/>
            </a:pPr>
            <a:endParaRPr lang="it-IT" dirty="0" smtClean="0"/>
          </a:p>
          <a:p>
            <a:pPr algn="ctr">
              <a:buNone/>
            </a:pPr>
            <a:r>
              <a:rPr lang="it-IT" dirty="0" smtClean="0"/>
              <a:t>“Il </a:t>
            </a:r>
            <a:r>
              <a:rPr lang="it-IT" dirty="0" err="1" smtClean="0">
                <a:solidFill>
                  <a:srgbClr val="FF0000"/>
                </a:solidFill>
              </a:rPr>
              <a:t>B.E.S.</a:t>
            </a:r>
            <a:r>
              <a:rPr lang="it-IT" dirty="0" smtClean="0"/>
              <a:t> </a:t>
            </a:r>
            <a:r>
              <a:rPr lang="it-IT" sz="2400" dirty="0" smtClean="0">
                <a:solidFill>
                  <a:srgbClr val="006600"/>
                </a:solidFill>
              </a:rPr>
              <a:t>(</a:t>
            </a:r>
            <a:r>
              <a:rPr lang="it-IT" sz="2400" dirty="0" err="1" smtClean="0">
                <a:solidFill>
                  <a:srgbClr val="006600"/>
                </a:solidFill>
              </a:rPr>
              <a:t>Special</a:t>
            </a:r>
            <a:r>
              <a:rPr lang="it-IT" sz="2400" dirty="0" smtClean="0">
                <a:solidFill>
                  <a:srgbClr val="006600"/>
                </a:solidFill>
              </a:rPr>
              <a:t> Educational </a:t>
            </a:r>
            <a:r>
              <a:rPr lang="it-IT" sz="2400" dirty="0" err="1" smtClean="0">
                <a:solidFill>
                  <a:srgbClr val="006600"/>
                </a:solidFill>
              </a:rPr>
              <a:t>Need</a:t>
            </a:r>
            <a:r>
              <a:rPr lang="it-IT" sz="2400" dirty="0" smtClean="0">
                <a:solidFill>
                  <a:srgbClr val="006600"/>
                </a:solidFill>
              </a:rPr>
              <a:t>) </a:t>
            </a:r>
          </a:p>
          <a:p>
            <a:pPr algn="ctr">
              <a:buNone/>
            </a:pPr>
            <a:r>
              <a:rPr lang="it-IT" sz="3000" dirty="0" smtClean="0"/>
              <a:t>è qualsiasi </a:t>
            </a:r>
            <a:r>
              <a:rPr lang="it-IT" sz="3000" b="1" i="1" dirty="0" smtClean="0">
                <a:solidFill>
                  <a:srgbClr val="FF0000"/>
                </a:solidFill>
              </a:rPr>
              <a:t>difficoltà evolutiva</a:t>
            </a:r>
            <a:r>
              <a:rPr lang="it-IT" sz="3000" dirty="0" smtClean="0"/>
              <a:t>, in ambito</a:t>
            </a:r>
          </a:p>
          <a:p>
            <a:pPr algn="ctr">
              <a:buNone/>
            </a:pPr>
            <a:r>
              <a:rPr lang="it-IT" sz="3000" dirty="0" smtClean="0"/>
              <a:t>educativo e/o </a:t>
            </a:r>
            <a:r>
              <a:rPr lang="it-IT" sz="3000" dirty="0" err="1" smtClean="0"/>
              <a:t>apprenditivo</a:t>
            </a:r>
            <a:r>
              <a:rPr lang="it-IT" sz="3000" dirty="0" smtClean="0"/>
              <a:t>, </a:t>
            </a:r>
            <a:r>
              <a:rPr lang="it-IT" sz="3000" dirty="0" smtClean="0">
                <a:solidFill>
                  <a:srgbClr val="FF0000"/>
                </a:solidFill>
              </a:rPr>
              <a:t>espressa in un</a:t>
            </a:r>
          </a:p>
          <a:p>
            <a:pPr algn="ctr">
              <a:buNone/>
            </a:pPr>
            <a:r>
              <a:rPr lang="it-IT" sz="3000" dirty="0" smtClean="0">
                <a:solidFill>
                  <a:srgbClr val="FF0000"/>
                </a:solidFill>
              </a:rPr>
              <a:t>funzionamento</a:t>
            </a:r>
            <a:r>
              <a:rPr lang="it-IT" sz="3000" dirty="0" smtClean="0"/>
              <a:t> </a:t>
            </a:r>
            <a:r>
              <a:rPr lang="it-IT" sz="2400" dirty="0" smtClean="0">
                <a:solidFill>
                  <a:srgbClr val="006600"/>
                </a:solidFill>
              </a:rPr>
              <a:t>(nei veri ambiti della salute secondo il</a:t>
            </a:r>
          </a:p>
          <a:p>
            <a:pPr algn="ctr">
              <a:buNone/>
            </a:pPr>
            <a:r>
              <a:rPr lang="it-IT" sz="2400" dirty="0" smtClean="0">
                <a:solidFill>
                  <a:srgbClr val="006600"/>
                </a:solidFill>
              </a:rPr>
              <a:t>modello ICF dell’Organizzazione Mondiale della Sanità)</a:t>
            </a:r>
          </a:p>
          <a:p>
            <a:pPr algn="ctr">
              <a:buNone/>
            </a:pPr>
            <a:r>
              <a:rPr lang="it-IT" sz="3000" dirty="0" smtClean="0">
                <a:solidFill>
                  <a:srgbClr val="FF0000"/>
                </a:solidFill>
              </a:rPr>
              <a:t>problematico,</a:t>
            </a:r>
            <a:r>
              <a:rPr lang="it-IT" sz="3000" dirty="0" smtClean="0"/>
              <a:t> </a:t>
            </a:r>
            <a:r>
              <a:rPr lang="it-IT" sz="3000" dirty="0" smtClean="0">
                <a:solidFill>
                  <a:srgbClr val="FF0000"/>
                </a:solidFill>
              </a:rPr>
              <a:t>anche per il soggetto </a:t>
            </a:r>
            <a:endParaRPr lang="it-IT" sz="3000" dirty="0" smtClean="0"/>
          </a:p>
          <a:p>
            <a:pPr>
              <a:buNone/>
            </a:pPr>
            <a:endParaRPr lang="it-IT" sz="1700" dirty="0" smtClean="0"/>
          </a:p>
          <a:p>
            <a:pPr algn="ctr">
              <a:buNone/>
            </a:pPr>
            <a:r>
              <a:rPr lang="it-IT" sz="3000" dirty="0" smtClean="0"/>
              <a:t>in termini di </a:t>
            </a:r>
          </a:p>
          <a:p>
            <a:pPr algn="ctr">
              <a:buNone/>
            </a:pPr>
            <a:r>
              <a:rPr lang="it-IT" sz="3000" b="1" i="1" dirty="0" smtClean="0">
                <a:solidFill>
                  <a:srgbClr val="006600"/>
                </a:solidFill>
              </a:rPr>
              <a:t>danno</a:t>
            </a:r>
            <a:r>
              <a:rPr lang="it-IT" sz="3000" dirty="0" smtClean="0"/>
              <a:t>, </a:t>
            </a:r>
            <a:r>
              <a:rPr lang="it-IT" sz="3000" b="1" i="1" dirty="0" smtClean="0">
                <a:solidFill>
                  <a:srgbClr val="006600"/>
                </a:solidFill>
              </a:rPr>
              <a:t>ostacolo</a:t>
            </a:r>
            <a:r>
              <a:rPr lang="it-IT" sz="3000" dirty="0" smtClean="0"/>
              <a:t> o </a:t>
            </a:r>
            <a:r>
              <a:rPr lang="it-IT" sz="3000" b="1" i="1" dirty="0" smtClean="0">
                <a:solidFill>
                  <a:srgbClr val="006600"/>
                </a:solidFill>
              </a:rPr>
              <a:t>stigma sociale</a:t>
            </a:r>
            <a:r>
              <a:rPr lang="it-IT" sz="3000" dirty="0" smtClean="0"/>
              <a:t>,</a:t>
            </a:r>
          </a:p>
          <a:p>
            <a:pPr algn="ctr">
              <a:buNone/>
            </a:pPr>
            <a:r>
              <a:rPr lang="it-IT" sz="2600" dirty="0" smtClean="0"/>
              <a:t>indipendentemente dall’eziologia, e che necessita</a:t>
            </a:r>
          </a:p>
          <a:p>
            <a:pPr algn="ctr">
              <a:buNone/>
            </a:pPr>
            <a:r>
              <a:rPr lang="it-IT" sz="2600" dirty="0" smtClean="0"/>
              <a:t>di </a:t>
            </a:r>
            <a:r>
              <a:rPr lang="it-IT" sz="2600" b="1" i="1" dirty="0" smtClean="0">
                <a:solidFill>
                  <a:srgbClr val="FF0000"/>
                </a:solidFill>
              </a:rPr>
              <a:t>educazione speciale individualizzata</a:t>
            </a:r>
            <a:r>
              <a:rPr lang="it-IT" sz="2600" dirty="0" smtClean="0"/>
              <a:t>”</a:t>
            </a:r>
            <a:endParaRPr lang="it-IT" sz="2600" dirty="0"/>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14282" y="448648"/>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C00000"/>
                </a:solidFill>
              </a:rPr>
              <a:t>D</a:t>
            </a:r>
          </a:p>
          <a:p>
            <a:pPr algn="ctr"/>
            <a:r>
              <a:rPr lang="it-IT" b="1" i="1" dirty="0" smtClean="0">
                <a:solidFill>
                  <a:srgbClr val="C00000"/>
                </a:solidFill>
              </a:rPr>
              <a:t/>
            </a:r>
            <a:br>
              <a:rPr lang="it-IT" b="1" i="1" dirty="0" smtClean="0">
                <a:solidFill>
                  <a:srgbClr val="C00000"/>
                </a:solidFill>
              </a:rPr>
            </a:br>
            <a:r>
              <a:rPr lang="it-IT" b="1" i="1" dirty="0" smtClean="0">
                <a:solidFill>
                  <a:srgbClr val="C00000"/>
                </a:solidFill>
              </a:rPr>
              <a:t>E</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F</a:t>
            </a:r>
          </a:p>
          <a:p>
            <a:pPr algn="ctr"/>
            <a:r>
              <a:rPr lang="it-IT" b="1" i="1" dirty="0" smtClean="0">
                <a:solidFill>
                  <a:srgbClr val="C00000"/>
                </a:solidFill>
              </a:rPr>
              <a:t/>
            </a:r>
            <a:br>
              <a:rPr lang="it-IT" b="1" i="1" dirty="0" smtClean="0">
                <a:solidFill>
                  <a:srgbClr val="C00000"/>
                </a:solidFill>
              </a:rPr>
            </a:br>
            <a:r>
              <a:rPr lang="it-IT" b="1" i="1" dirty="0" smtClean="0">
                <a:solidFill>
                  <a:srgbClr val="C00000"/>
                </a:solidFill>
              </a:rPr>
              <a:t>I</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N</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I</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Z</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I</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O</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N</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E</a:t>
            </a:r>
            <a:endParaRPr lang="it-IT" b="1" i="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35608" y="1571612"/>
            <a:ext cx="7498080" cy="4857784"/>
          </a:xfrm>
        </p:spPr>
        <p:txBody>
          <a:bodyPr>
            <a:normAutofit fontScale="85000" lnSpcReduction="20000"/>
          </a:bodyPr>
          <a:lstStyle/>
          <a:p>
            <a:pPr>
              <a:buNone/>
            </a:pPr>
            <a:r>
              <a:rPr lang="it-IT" dirty="0" smtClean="0"/>
              <a:t>Saranno: </a:t>
            </a:r>
          </a:p>
          <a:p>
            <a:pPr>
              <a:buNone/>
            </a:pPr>
            <a:r>
              <a:rPr lang="it-IT" dirty="0" smtClean="0">
                <a:solidFill>
                  <a:srgbClr val="FF0000"/>
                </a:solidFill>
              </a:rPr>
              <a:t>Consiglio di intersezione</a:t>
            </a:r>
          </a:p>
          <a:p>
            <a:pPr>
              <a:buNone/>
            </a:pPr>
            <a:r>
              <a:rPr lang="it-IT" dirty="0" smtClean="0">
                <a:solidFill>
                  <a:srgbClr val="FF0000"/>
                </a:solidFill>
              </a:rPr>
              <a:t>Consiglio di interclasse</a:t>
            </a:r>
            <a:endParaRPr lang="it-IT" dirty="0" smtClean="0"/>
          </a:p>
          <a:p>
            <a:pPr>
              <a:buNone/>
            </a:pPr>
            <a:r>
              <a:rPr lang="it-IT" sz="3100" dirty="0" smtClean="0">
                <a:solidFill>
                  <a:srgbClr val="FF0000"/>
                </a:solidFill>
              </a:rPr>
              <a:t>Consiglio di classe</a:t>
            </a:r>
          </a:p>
          <a:p>
            <a:pPr>
              <a:buNone/>
            </a:pPr>
            <a:r>
              <a:rPr lang="it-IT" dirty="0" smtClean="0"/>
              <a:t>i soggetti che valutano gli alunni e identificano</a:t>
            </a:r>
          </a:p>
          <a:p>
            <a:pPr>
              <a:buNone/>
            </a:pPr>
            <a:r>
              <a:rPr lang="it-IT" dirty="0" smtClean="0"/>
              <a:t>quelli che, </a:t>
            </a:r>
            <a:r>
              <a:rPr lang="it-IT" dirty="0" smtClean="0">
                <a:solidFill>
                  <a:srgbClr val="006600"/>
                </a:solidFill>
              </a:rPr>
              <a:t>per qualche particolare combinazione di</a:t>
            </a:r>
          </a:p>
          <a:p>
            <a:pPr>
              <a:buNone/>
            </a:pPr>
            <a:r>
              <a:rPr lang="it-IT" dirty="0" smtClean="0">
                <a:solidFill>
                  <a:srgbClr val="006600"/>
                </a:solidFill>
              </a:rPr>
              <a:t>fattori ICF, </a:t>
            </a:r>
            <a:r>
              <a:rPr lang="it-IT" dirty="0" smtClean="0"/>
              <a:t>presentano qualche </a:t>
            </a:r>
            <a:r>
              <a:rPr lang="it-IT" dirty="0" err="1" smtClean="0"/>
              <a:t>B.E.S.</a:t>
            </a:r>
            <a:r>
              <a:rPr lang="it-IT" dirty="0" smtClean="0"/>
              <a:t> </a:t>
            </a:r>
          </a:p>
          <a:p>
            <a:pPr>
              <a:buNone/>
            </a:pPr>
            <a:endParaRPr lang="it-IT" dirty="0" smtClean="0"/>
          </a:p>
          <a:p>
            <a:pPr>
              <a:buNone/>
            </a:pPr>
            <a:r>
              <a:rPr lang="it-IT" dirty="0" smtClean="0"/>
              <a:t>La </a:t>
            </a:r>
            <a:r>
              <a:rPr lang="it-IT" dirty="0" smtClean="0">
                <a:solidFill>
                  <a:srgbClr val="FF0000"/>
                </a:solidFill>
              </a:rPr>
              <a:t>collegialità</a:t>
            </a:r>
            <a:r>
              <a:rPr lang="it-IT" dirty="0" smtClean="0"/>
              <a:t> è la condizione assolutamente</a:t>
            </a:r>
          </a:p>
          <a:p>
            <a:pPr>
              <a:buNone/>
            </a:pPr>
            <a:r>
              <a:rPr lang="it-IT" dirty="0" smtClean="0"/>
              <a:t>imprescindibile, oltre che prescritta dalla</a:t>
            </a:r>
          </a:p>
          <a:p>
            <a:pPr>
              <a:buNone/>
            </a:pPr>
            <a:r>
              <a:rPr lang="it-IT" dirty="0" smtClean="0"/>
              <a:t>legge.  </a:t>
            </a:r>
            <a:endParaRPr lang="it-IT" dirty="0"/>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14282" y="448648"/>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C00000"/>
                </a:solidFill>
              </a:rPr>
              <a:t>S</a:t>
            </a:r>
            <a:br>
              <a:rPr lang="it-IT" b="1" i="1" dirty="0" smtClean="0">
                <a:solidFill>
                  <a:srgbClr val="C00000"/>
                </a:solidFill>
              </a:rPr>
            </a:br>
            <a:r>
              <a:rPr lang="it-IT" b="1" i="1" dirty="0" smtClean="0">
                <a:solidFill>
                  <a:srgbClr val="C00000"/>
                </a:solidFill>
              </a:rPr>
              <a:t>O</a:t>
            </a:r>
            <a:br>
              <a:rPr lang="it-IT" b="1" i="1" dirty="0" smtClean="0">
                <a:solidFill>
                  <a:srgbClr val="C00000"/>
                </a:solidFill>
              </a:rPr>
            </a:br>
            <a:r>
              <a:rPr lang="it-IT" b="1" i="1" dirty="0" smtClean="0">
                <a:solidFill>
                  <a:srgbClr val="C00000"/>
                </a:solidFill>
              </a:rPr>
              <a:t>G</a:t>
            </a:r>
            <a:br>
              <a:rPr lang="it-IT" b="1" i="1" dirty="0" smtClean="0">
                <a:solidFill>
                  <a:srgbClr val="C00000"/>
                </a:solidFill>
              </a:rPr>
            </a:br>
            <a:r>
              <a:rPr lang="it-IT" b="1" i="1" dirty="0" smtClean="0">
                <a:solidFill>
                  <a:srgbClr val="C00000"/>
                </a:solidFill>
              </a:rPr>
              <a:t>G</a:t>
            </a:r>
            <a:br>
              <a:rPr lang="it-IT" b="1" i="1" dirty="0" smtClean="0">
                <a:solidFill>
                  <a:srgbClr val="C00000"/>
                </a:solidFill>
              </a:rPr>
            </a:br>
            <a:r>
              <a:rPr lang="it-IT" b="1" i="1" dirty="0" smtClean="0">
                <a:solidFill>
                  <a:srgbClr val="C00000"/>
                </a:solidFill>
              </a:rPr>
              <a:t>E</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I</a:t>
            </a:r>
            <a:br>
              <a:rPr lang="it-IT" b="1" i="1" dirty="0" smtClean="0">
                <a:solidFill>
                  <a:srgbClr val="C00000"/>
                </a:solidFill>
              </a:rPr>
            </a:br>
            <a:r>
              <a:rPr lang="it-IT" b="1" i="1" dirty="0" smtClean="0">
                <a:solidFill>
                  <a:srgbClr val="C00000"/>
                </a:solidFill>
              </a:rPr>
              <a:t> </a:t>
            </a:r>
          </a:p>
          <a:p>
            <a:pPr algn="ctr"/>
            <a:r>
              <a:rPr lang="it-IT" b="1" i="1" dirty="0" smtClean="0">
                <a:solidFill>
                  <a:srgbClr val="C00000"/>
                </a:solidFill>
              </a:rPr>
              <a:t>e</a:t>
            </a:r>
          </a:p>
          <a:p>
            <a:pPr algn="ctr"/>
            <a:endParaRPr lang="it-IT" b="1" i="1" dirty="0" smtClean="0">
              <a:solidFill>
                <a:srgbClr val="C00000"/>
              </a:solidFill>
            </a:endParaRPr>
          </a:p>
          <a:p>
            <a:pPr algn="ctr"/>
            <a:r>
              <a:rPr lang="it-IT" b="1" i="1" dirty="0" smtClean="0">
                <a:solidFill>
                  <a:srgbClr val="C00000"/>
                </a:solidFill>
              </a:rPr>
              <a:t>S</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R</a:t>
            </a:r>
            <a:br>
              <a:rPr lang="it-IT" b="1" i="1" dirty="0" smtClean="0">
                <a:solidFill>
                  <a:srgbClr val="C00000"/>
                </a:solidFill>
              </a:rPr>
            </a:br>
            <a:r>
              <a:rPr lang="it-IT" b="1" i="1" dirty="0" smtClean="0">
                <a:solidFill>
                  <a:srgbClr val="C00000"/>
                </a:solidFill>
              </a:rPr>
              <a:t>U</a:t>
            </a:r>
            <a:br>
              <a:rPr lang="it-IT" b="1" i="1" dirty="0" smtClean="0">
                <a:solidFill>
                  <a:srgbClr val="C00000"/>
                </a:solidFill>
              </a:rPr>
            </a:br>
            <a:r>
              <a:rPr lang="it-IT" b="1" i="1" dirty="0" smtClean="0">
                <a:solidFill>
                  <a:srgbClr val="C00000"/>
                </a:solidFill>
              </a:rPr>
              <a:t>M</a:t>
            </a:r>
          </a:p>
          <a:p>
            <a:pPr algn="ctr"/>
            <a:r>
              <a:rPr lang="it-IT" b="1" i="1" dirty="0" smtClean="0">
                <a:solidFill>
                  <a:srgbClr val="C00000"/>
                </a:solidFill>
              </a:rPr>
              <a:t>E</a:t>
            </a:r>
            <a:br>
              <a:rPr lang="it-IT" b="1" i="1" dirty="0" smtClean="0">
                <a:solidFill>
                  <a:srgbClr val="C00000"/>
                </a:solidFill>
              </a:rPr>
            </a:br>
            <a:r>
              <a:rPr lang="it-IT" b="1" i="1" dirty="0" smtClean="0">
                <a:solidFill>
                  <a:srgbClr val="C00000"/>
                </a:solidFill>
              </a:rPr>
              <a:t>N</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I</a:t>
            </a:r>
          </a:p>
          <a:p>
            <a:pPr algn="ctr"/>
            <a:endParaRPr lang="it-IT" b="1" i="1" dirty="0">
              <a:solidFill>
                <a:srgbClr val="C00000"/>
              </a:solidFill>
            </a:endParaRPr>
          </a:p>
        </p:txBody>
      </p:sp>
      <p:sp>
        <p:nvSpPr>
          <p:cNvPr id="6" name="Titolo 8"/>
          <p:cNvSpPr>
            <a:spLocks noGrp="1"/>
          </p:cNvSpPr>
          <p:nvPr>
            <p:ph type="title"/>
          </p:nvPr>
        </p:nvSpPr>
        <p:spPr>
          <a:xfrm>
            <a:off x="1285852" y="142852"/>
            <a:ext cx="7498080" cy="85725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it-IT" sz="3200" dirty="0" smtClean="0">
                <a:solidFill>
                  <a:srgbClr val="FF0000"/>
                </a:solidFill>
              </a:rPr>
              <a:t>CHI – COSA – COME   – </a:t>
            </a:r>
            <a:r>
              <a:rPr lang="it-IT" sz="3200" dirty="0" err="1" smtClean="0">
                <a:solidFill>
                  <a:srgbClr val="FF0000"/>
                </a:solidFill>
              </a:rPr>
              <a:t>CON…</a:t>
            </a:r>
            <a:endParaRPr lang="it-IT" sz="3200" dirty="0">
              <a:solidFill>
                <a:srgbClr val="FF0000"/>
              </a:solidFill>
            </a:endParaRPr>
          </a:p>
        </p:txBody>
      </p:sp>
      <p:sp>
        <p:nvSpPr>
          <p:cNvPr id="7" name="Rettangolo arrotondato 6"/>
          <p:cNvSpPr/>
          <p:nvPr/>
        </p:nvSpPr>
        <p:spPr>
          <a:xfrm>
            <a:off x="2071670" y="285728"/>
            <a:ext cx="4071966" cy="57150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35608" y="2143116"/>
            <a:ext cx="7498080" cy="4500594"/>
          </a:xfrm>
        </p:spPr>
        <p:txBody>
          <a:bodyPr>
            <a:normAutofit/>
          </a:bodyPr>
          <a:lstStyle/>
          <a:p>
            <a:pPr>
              <a:buNone/>
            </a:pPr>
            <a:r>
              <a:rPr lang="it-IT" dirty="0" smtClean="0"/>
              <a:t>Attraverso una relazione collaborativa si assiste allo </a:t>
            </a:r>
          </a:p>
          <a:p>
            <a:pPr>
              <a:buNone/>
            </a:pPr>
            <a:r>
              <a:rPr lang="it-IT" dirty="0" smtClean="0">
                <a:solidFill>
                  <a:srgbClr val="FF0000"/>
                </a:solidFill>
              </a:rPr>
              <a:t>scambio di informazioni </a:t>
            </a:r>
            <a:r>
              <a:rPr lang="it-IT" dirty="0" smtClean="0">
                <a:solidFill>
                  <a:srgbClr val="006600"/>
                </a:solidFill>
              </a:rPr>
              <a:t>utili alla</a:t>
            </a:r>
          </a:p>
          <a:p>
            <a:pPr>
              <a:buNone/>
            </a:pPr>
            <a:r>
              <a:rPr lang="it-IT" dirty="0" smtClean="0">
                <a:solidFill>
                  <a:srgbClr val="FF0000"/>
                </a:solidFill>
              </a:rPr>
              <a:t>condivisione di conoscenze </a:t>
            </a:r>
          </a:p>
          <a:p>
            <a:pPr>
              <a:buNone/>
            </a:pPr>
            <a:r>
              <a:rPr lang="it-IT" sz="2400" dirty="0" smtClean="0">
                <a:solidFill>
                  <a:srgbClr val="006600"/>
                </a:solidFill>
              </a:rPr>
              <a:t>che rendono più sereno il percorso che conduce</a:t>
            </a:r>
          </a:p>
          <a:p>
            <a:pPr>
              <a:buNone/>
            </a:pPr>
            <a:r>
              <a:rPr lang="it-IT" dirty="0" smtClean="0">
                <a:solidFill>
                  <a:srgbClr val="FF0000"/>
                </a:solidFill>
              </a:rPr>
              <a:t>all’individuazione del problema </a:t>
            </a:r>
            <a:r>
              <a:rPr lang="it-IT" dirty="0" smtClean="0"/>
              <a:t>e alla </a:t>
            </a:r>
          </a:p>
          <a:p>
            <a:pPr>
              <a:buNone/>
            </a:pPr>
            <a:r>
              <a:rPr lang="it-IT" dirty="0" smtClean="0">
                <a:solidFill>
                  <a:srgbClr val="FF0000"/>
                </a:solidFill>
              </a:rPr>
              <a:t>Ricerca di adeguate modalità di lavoro</a:t>
            </a:r>
            <a:endParaRPr lang="it-IT" dirty="0"/>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14282" y="448648"/>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C00000"/>
                </a:solidFill>
              </a:rPr>
              <a:t>S</a:t>
            </a:r>
            <a:br>
              <a:rPr lang="it-IT" b="1" i="1" dirty="0" smtClean="0">
                <a:solidFill>
                  <a:srgbClr val="C00000"/>
                </a:solidFill>
              </a:rPr>
            </a:br>
            <a:r>
              <a:rPr lang="it-IT" b="1" i="1" dirty="0" smtClean="0">
                <a:solidFill>
                  <a:srgbClr val="C00000"/>
                </a:solidFill>
              </a:rPr>
              <a:t>O</a:t>
            </a:r>
            <a:br>
              <a:rPr lang="it-IT" b="1" i="1" dirty="0" smtClean="0">
                <a:solidFill>
                  <a:srgbClr val="C00000"/>
                </a:solidFill>
              </a:rPr>
            </a:br>
            <a:r>
              <a:rPr lang="it-IT" b="1" i="1" dirty="0" smtClean="0">
                <a:solidFill>
                  <a:srgbClr val="C00000"/>
                </a:solidFill>
              </a:rPr>
              <a:t>G</a:t>
            </a:r>
            <a:br>
              <a:rPr lang="it-IT" b="1" i="1" dirty="0" smtClean="0">
                <a:solidFill>
                  <a:srgbClr val="C00000"/>
                </a:solidFill>
              </a:rPr>
            </a:br>
            <a:r>
              <a:rPr lang="it-IT" b="1" i="1" dirty="0" smtClean="0">
                <a:solidFill>
                  <a:srgbClr val="C00000"/>
                </a:solidFill>
              </a:rPr>
              <a:t>G</a:t>
            </a:r>
            <a:br>
              <a:rPr lang="it-IT" b="1" i="1" dirty="0" smtClean="0">
                <a:solidFill>
                  <a:srgbClr val="C00000"/>
                </a:solidFill>
              </a:rPr>
            </a:br>
            <a:r>
              <a:rPr lang="it-IT" b="1" i="1" dirty="0" smtClean="0">
                <a:solidFill>
                  <a:srgbClr val="C00000"/>
                </a:solidFill>
              </a:rPr>
              <a:t>E</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I</a:t>
            </a:r>
            <a:br>
              <a:rPr lang="it-IT" b="1" i="1" dirty="0" smtClean="0">
                <a:solidFill>
                  <a:srgbClr val="C00000"/>
                </a:solidFill>
              </a:rPr>
            </a:br>
            <a:r>
              <a:rPr lang="it-IT" b="1" i="1" dirty="0" smtClean="0">
                <a:solidFill>
                  <a:srgbClr val="C00000"/>
                </a:solidFill>
              </a:rPr>
              <a:t> </a:t>
            </a:r>
          </a:p>
          <a:p>
            <a:pPr algn="ctr"/>
            <a:r>
              <a:rPr lang="it-IT" b="1" i="1" dirty="0" smtClean="0">
                <a:solidFill>
                  <a:srgbClr val="C00000"/>
                </a:solidFill>
              </a:rPr>
              <a:t>e</a:t>
            </a:r>
          </a:p>
          <a:p>
            <a:pPr algn="ctr"/>
            <a:endParaRPr lang="it-IT" b="1" i="1" dirty="0" smtClean="0">
              <a:solidFill>
                <a:srgbClr val="C00000"/>
              </a:solidFill>
            </a:endParaRPr>
          </a:p>
          <a:p>
            <a:pPr algn="ctr"/>
            <a:r>
              <a:rPr lang="it-IT" b="1" i="1" dirty="0" smtClean="0">
                <a:solidFill>
                  <a:srgbClr val="C00000"/>
                </a:solidFill>
              </a:rPr>
              <a:t>S</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R</a:t>
            </a:r>
            <a:br>
              <a:rPr lang="it-IT" b="1" i="1" dirty="0" smtClean="0">
                <a:solidFill>
                  <a:srgbClr val="C00000"/>
                </a:solidFill>
              </a:rPr>
            </a:br>
            <a:r>
              <a:rPr lang="it-IT" b="1" i="1" dirty="0" smtClean="0">
                <a:solidFill>
                  <a:srgbClr val="C00000"/>
                </a:solidFill>
              </a:rPr>
              <a:t>U</a:t>
            </a:r>
            <a:br>
              <a:rPr lang="it-IT" b="1" i="1" dirty="0" smtClean="0">
                <a:solidFill>
                  <a:srgbClr val="C00000"/>
                </a:solidFill>
              </a:rPr>
            </a:br>
            <a:r>
              <a:rPr lang="it-IT" b="1" i="1" dirty="0" smtClean="0">
                <a:solidFill>
                  <a:srgbClr val="C00000"/>
                </a:solidFill>
              </a:rPr>
              <a:t>M</a:t>
            </a:r>
          </a:p>
          <a:p>
            <a:pPr algn="ctr"/>
            <a:r>
              <a:rPr lang="it-IT" b="1" i="1" dirty="0" smtClean="0">
                <a:solidFill>
                  <a:srgbClr val="C00000"/>
                </a:solidFill>
              </a:rPr>
              <a:t>E</a:t>
            </a:r>
            <a:br>
              <a:rPr lang="it-IT" b="1" i="1" dirty="0" smtClean="0">
                <a:solidFill>
                  <a:srgbClr val="C00000"/>
                </a:solidFill>
              </a:rPr>
            </a:br>
            <a:r>
              <a:rPr lang="it-IT" b="1" i="1" dirty="0" smtClean="0">
                <a:solidFill>
                  <a:srgbClr val="C00000"/>
                </a:solidFill>
              </a:rPr>
              <a:t>N</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I</a:t>
            </a:r>
          </a:p>
          <a:p>
            <a:pPr algn="ctr"/>
            <a:endParaRPr lang="it-IT" b="1" i="1" dirty="0">
              <a:solidFill>
                <a:srgbClr val="C00000"/>
              </a:solidFill>
            </a:endParaRPr>
          </a:p>
        </p:txBody>
      </p:sp>
      <p:sp>
        <p:nvSpPr>
          <p:cNvPr id="6" name="Titolo 8"/>
          <p:cNvSpPr>
            <a:spLocks noGrp="1"/>
          </p:cNvSpPr>
          <p:nvPr>
            <p:ph type="title"/>
          </p:nvPr>
        </p:nvSpPr>
        <p:spPr>
          <a:xfrm>
            <a:off x="1285852" y="142852"/>
            <a:ext cx="7498080" cy="85725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it-IT" sz="3200" dirty="0" smtClean="0">
                <a:solidFill>
                  <a:srgbClr val="FF0000"/>
                </a:solidFill>
              </a:rPr>
              <a:t>CHI – COSA – COME – </a:t>
            </a:r>
            <a:r>
              <a:rPr lang="it-IT" sz="3200" dirty="0" err="1" smtClean="0">
                <a:solidFill>
                  <a:srgbClr val="FF0000"/>
                </a:solidFill>
              </a:rPr>
              <a:t>CON…</a:t>
            </a:r>
            <a:endParaRPr lang="it-IT" sz="3200" dirty="0">
              <a:solidFill>
                <a:srgbClr val="FF0000"/>
              </a:solidFill>
            </a:endParaRPr>
          </a:p>
        </p:txBody>
      </p:sp>
      <p:sp>
        <p:nvSpPr>
          <p:cNvPr id="7" name="Rettangolo arrotondato 6"/>
          <p:cNvSpPr/>
          <p:nvPr/>
        </p:nvSpPr>
        <p:spPr>
          <a:xfrm>
            <a:off x="4786314" y="285728"/>
            <a:ext cx="3143272" cy="57150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8"/>
          <p:cNvSpPr txBox="1">
            <a:spLocks/>
          </p:cNvSpPr>
          <p:nvPr/>
        </p:nvSpPr>
        <p:spPr>
          <a:xfrm>
            <a:off x="2571736" y="1142984"/>
            <a:ext cx="4572032" cy="8572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rgbClr val="006600"/>
                </a:solidFill>
                <a:effectLst>
                  <a:outerShdw blurRad="50000" dist="30000" dir="5400000" algn="tl" rotWithShape="0">
                    <a:srgbClr val="000000">
                      <a:alpha val="30000"/>
                    </a:srgbClr>
                  </a:outerShdw>
                </a:effectLst>
                <a:uLnTx/>
                <a:uFillTx/>
                <a:latin typeface="+mj-lt"/>
                <a:ea typeface="+mj-ea"/>
                <a:cs typeface="+mj-cs"/>
              </a:rPr>
              <a:t>La Relazione di aiuto</a:t>
            </a:r>
            <a:endParaRPr kumimoji="0" lang="it-IT" sz="3200" b="0" i="0" u="none" strike="noStrike" kern="1200" cap="none" spc="0" normalizeH="0" baseline="0" noProof="0" dirty="0">
              <a:ln>
                <a:noFill/>
              </a:ln>
              <a:solidFill>
                <a:srgbClr val="0066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42976" y="2143116"/>
            <a:ext cx="7498080" cy="3786214"/>
          </a:xfrm>
        </p:spPr>
        <p:txBody>
          <a:bodyPr>
            <a:normAutofit fontScale="85000" lnSpcReduction="20000"/>
          </a:bodyPr>
          <a:lstStyle/>
          <a:p>
            <a:pPr>
              <a:buNone/>
            </a:pPr>
            <a:endParaRPr lang="it-IT" dirty="0" smtClean="0"/>
          </a:p>
          <a:p>
            <a:pPr algn="ctr">
              <a:buNone/>
            </a:pPr>
            <a:r>
              <a:rPr lang="it-IT" dirty="0" smtClean="0"/>
              <a:t>Le varie situazioni saranno discusse sulla</a:t>
            </a:r>
          </a:p>
          <a:p>
            <a:pPr algn="ctr">
              <a:buNone/>
            </a:pPr>
            <a:r>
              <a:rPr lang="it-IT" dirty="0" smtClean="0"/>
              <a:t>base dei </a:t>
            </a:r>
            <a:r>
              <a:rPr lang="it-IT" b="1" i="1" dirty="0" smtClean="0">
                <a:solidFill>
                  <a:srgbClr val="FF0000"/>
                </a:solidFill>
              </a:rPr>
              <a:t>sette ambiti</a:t>
            </a:r>
            <a:r>
              <a:rPr lang="it-IT" dirty="0" smtClean="0"/>
              <a:t> previsti dal </a:t>
            </a:r>
          </a:p>
          <a:p>
            <a:pPr algn="ctr">
              <a:buNone/>
            </a:pPr>
            <a:r>
              <a:rPr lang="it-IT" b="1" i="1" dirty="0" smtClean="0">
                <a:solidFill>
                  <a:srgbClr val="FF0000"/>
                </a:solidFill>
              </a:rPr>
              <a:t>modello generale I C F</a:t>
            </a:r>
            <a:r>
              <a:rPr lang="it-IT" dirty="0" smtClean="0"/>
              <a:t> </a:t>
            </a:r>
          </a:p>
          <a:p>
            <a:pPr algn="ctr">
              <a:buNone/>
            </a:pPr>
            <a:r>
              <a:rPr lang="it-IT" dirty="0" smtClean="0"/>
              <a:t>di funzionamento educativo/</a:t>
            </a:r>
            <a:r>
              <a:rPr lang="it-IT" dirty="0" err="1" smtClean="0"/>
              <a:t>apprenditivo</a:t>
            </a:r>
            <a:r>
              <a:rPr lang="it-IT" dirty="0" smtClean="0"/>
              <a:t>. </a:t>
            </a:r>
          </a:p>
          <a:p>
            <a:pPr>
              <a:buNone/>
            </a:pPr>
            <a:endParaRPr lang="it-IT" dirty="0" smtClean="0"/>
          </a:p>
          <a:p>
            <a:pPr algn="ctr">
              <a:buNone/>
            </a:pPr>
            <a:r>
              <a:rPr lang="it-IT" dirty="0" smtClean="0"/>
              <a:t>Si riuscirà quindi a tracciare</a:t>
            </a:r>
          </a:p>
          <a:p>
            <a:pPr algn="ctr">
              <a:buNone/>
            </a:pPr>
            <a:r>
              <a:rPr lang="it-IT" dirty="0" smtClean="0"/>
              <a:t>una prima </a:t>
            </a:r>
            <a:r>
              <a:rPr lang="it-IT" b="1" i="1" dirty="0" smtClean="0">
                <a:solidFill>
                  <a:srgbClr val="FF0000"/>
                </a:solidFill>
              </a:rPr>
              <a:t>mappa generale dei bisogni </a:t>
            </a:r>
          </a:p>
          <a:p>
            <a:pPr algn="ctr">
              <a:buNone/>
            </a:pPr>
            <a:r>
              <a:rPr lang="it-IT" dirty="0" smtClean="0"/>
              <a:t>e degli </a:t>
            </a:r>
            <a:r>
              <a:rPr lang="it-IT" b="1" i="1" dirty="0" smtClean="0">
                <a:solidFill>
                  <a:srgbClr val="FF0000"/>
                </a:solidFill>
              </a:rPr>
              <a:t>interventi individualizzati</a:t>
            </a:r>
            <a:endParaRPr lang="it-IT" dirty="0"/>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14282" y="448648"/>
            <a:ext cx="642942" cy="59093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C00000"/>
                </a:solidFill>
              </a:rPr>
              <a:t>S</a:t>
            </a:r>
            <a:br>
              <a:rPr lang="it-IT" b="1" i="1" dirty="0" smtClean="0">
                <a:solidFill>
                  <a:srgbClr val="C00000"/>
                </a:solidFill>
              </a:rPr>
            </a:br>
            <a:r>
              <a:rPr lang="it-IT" b="1" i="1" dirty="0" smtClean="0">
                <a:solidFill>
                  <a:srgbClr val="C00000"/>
                </a:solidFill>
              </a:rPr>
              <a:t>O</a:t>
            </a:r>
            <a:br>
              <a:rPr lang="it-IT" b="1" i="1" dirty="0" smtClean="0">
                <a:solidFill>
                  <a:srgbClr val="C00000"/>
                </a:solidFill>
              </a:rPr>
            </a:br>
            <a:r>
              <a:rPr lang="it-IT" b="1" i="1" dirty="0" smtClean="0">
                <a:solidFill>
                  <a:srgbClr val="C00000"/>
                </a:solidFill>
              </a:rPr>
              <a:t>G</a:t>
            </a:r>
            <a:br>
              <a:rPr lang="it-IT" b="1" i="1" dirty="0" smtClean="0">
                <a:solidFill>
                  <a:srgbClr val="C00000"/>
                </a:solidFill>
              </a:rPr>
            </a:br>
            <a:r>
              <a:rPr lang="it-IT" b="1" i="1" dirty="0" smtClean="0">
                <a:solidFill>
                  <a:srgbClr val="C00000"/>
                </a:solidFill>
              </a:rPr>
              <a:t>G</a:t>
            </a:r>
            <a:br>
              <a:rPr lang="it-IT" b="1" i="1" dirty="0" smtClean="0">
                <a:solidFill>
                  <a:srgbClr val="C00000"/>
                </a:solidFill>
              </a:rPr>
            </a:br>
            <a:r>
              <a:rPr lang="it-IT" b="1" i="1" dirty="0" smtClean="0">
                <a:solidFill>
                  <a:srgbClr val="C00000"/>
                </a:solidFill>
              </a:rPr>
              <a:t>E</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I</a:t>
            </a:r>
            <a:br>
              <a:rPr lang="it-IT" b="1" i="1" dirty="0" smtClean="0">
                <a:solidFill>
                  <a:srgbClr val="C00000"/>
                </a:solidFill>
              </a:rPr>
            </a:br>
            <a:r>
              <a:rPr lang="it-IT" b="1" i="1" dirty="0" smtClean="0">
                <a:solidFill>
                  <a:srgbClr val="C00000"/>
                </a:solidFill>
              </a:rPr>
              <a:t> </a:t>
            </a:r>
          </a:p>
          <a:p>
            <a:pPr algn="ctr"/>
            <a:r>
              <a:rPr lang="it-IT" b="1" i="1" dirty="0" smtClean="0">
                <a:solidFill>
                  <a:srgbClr val="C00000"/>
                </a:solidFill>
              </a:rPr>
              <a:t>e</a:t>
            </a:r>
          </a:p>
          <a:p>
            <a:pPr algn="ctr"/>
            <a:endParaRPr lang="it-IT" b="1" i="1" dirty="0" smtClean="0">
              <a:solidFill>
                <a:srgbClr val="C00000"/>
              </a:solidFill>
            </a:endParaRPr>
          </a:p>
          <a:p>
            <a:pPr algn="ctr"/>
            <a:r>
              <a:rPr lang="it-IT" b="1" i="1" dirty="0" smtClean="0">
                <a:solidFill>
                  <a:srgbClr val="C00000"/>
                </a:solidFill>
              </a:rPr>
              <a:t>S</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R</a:t>
            </a:r>
            <a:br>
              <a:rPr lang="it-IT" b="1" i="1" dirty="0" smtClean="0">
                <a:solidFill>
                  <a:srgbClr val="C00000"/>
                </a:solidFill>
              </a:rPr>
            </a:br>
            <a:r>
              <a:rPr lang="it-IT" b="1" i="1" dirty="0" smtClean="0">
                <a:solidFill>
                  <a:srgbClr val="C00000"/>
                </a:solidFill>
              </a:rPr>
              <a:t>U</a:t>
            </a:r>
            <a:br>
              <a:rPr lang="it-IT" b="1" i="1" dirty="0" smtClean="0">
                <a:solidFill>
                  <a:srgbClr val="C00000"/>
                </a:solidFill>
              </a:rPr>
            </a:br>
            <a:r>
              <a:rPr lang="it-IT" b="1" i="1" dirty="0" smtClean="0">
                <a:solidFill>
                  <a:srgbClr val="C00000"/>
                </a:solidFill>
              </a:rPr>
              <a:t>M</a:t>
            </a:r>
          </a:p>
          <a:p>
            <a:pPr algn="ctr"/>
            <a:r>
              <a:rPr lang="it-IT" b="1" i="1" dirty="0" smtClean="0">
                <a:solidFill>
                  <a:srgbClr val="C00000"/>
                </a:solidFill>
              </a:rPr>
              <a:t>E</a:t>
            </a:r>
            <a:br>
              <a:rPr lang="it-IT" b="1" i="1" dirty="0" smtClean="0">
                <a:solidFill>
                  <a:srgbClr val="C00000"/>
                </a:solidFill>
              </a:rPr>
            </a:br>
            <a:r>
              <a:rPr lang="it-IT" b="1" i="1" dirty="0" smtClean="0">
                <a:solidFill>
                  <a:srgbClr val="C00000"/>
                </a:solidFill>
              </a:rPr>
              <a:t>N</a:t>
            </a:r>
            <a:br>
              <a:rPr lang="it-IT" b="1" i="1" dirty="0" smtClean="0">
                <a:solidFill>
                  <a:srgbClr val="C00000"/>
                </a:solidFill>
              </a:rPr>
            </a:br>
            <a:r>
              <a:rPr lang="it-IT" b="1" i="1" dirty="0" smtClean="0">
                <a:solidFill>
                  <a:srgbClr val="C00000"/>
                </a:solidFill>
              </a:rPr>
              <a:t>T</a:t>
            </a:r>
            <a:br>
              <a:rPr lang="it-IT" b="1" i="1" dirty="0" smtClean="0">
                <a:solidFill>
                  <a:srgbClr val="C00000"/>
                </a:solidFill>
              </a:rPr>
            </a:br>
            <a:r>
              <a:rPr lang="it-IT" b="1" i="1" dirty="0" smtClean="0">
                <a:solidFill>
                  <a:srgbClr val="C00000"/>
                </a:solidFill>
              </a:rPr>
              <a:t>I</a:t>
            </a:r>
          </a:p>
          <a:p>
            <a:pPr algn="ctr"/>
            <a:endParaRPr lang="it-IT" b="1" i="1" dirty="0">
              <a:solidFill>
                <a:srgbClr val="C00000"/>
              </a:solidFill>
            </a:endParaRPr>
          </a:p>
        </p:txBody>
      </p:sp>
      <p:sp>
        <p:nvSpPr>
          <p:cNvPr id="6" name="Titolo 8"/>
          <p:cNvSpPr>
            <a:spLocks noGrp="1"/>
          </p:cNvSpPr>
          <p:nvPr>
            <p:ph type="title"/>
          </p:nvPr>
        </p:nvSpPr>
        <p:spPr>
          <a:xfrm>
            <a:off x="1285852" y="142852"/>
            <a:ext cx="7498080" cy="85725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it-IT" sz="3200" dirty="0" smtClean="0">
                <a:solidFill>
                  <a:srgbClr val="FF0000"/>
                </a:solidFill>
              </a:rPr>
              <a:t>CHI – COSA – COME  – </a:t>
            </a:r>
            <a:r>
              <a:rPr lang="it-IT" sz="3200" dirty="0" err="1" smtClean="0">
                <a:solidFill>
                  <a:srgbClr val="FF0000"/>
                </a:solidFill>
              </a:rPr>
              <a:t>CON…</a:t>
            </a:r>
            <a:endParaRPr lang="it-IT" sz="3200" dirty="0">
              <a:solidFill>
                <a:srgbClr val="FF0000"/>
              </a:solidFill>
            </a:endParaRPr>
          </a:p>
        </p:txBody>
      </p:sp>
      <p:sp>
        <p:nvSpPr>
          <p:cNvPr id="7" name="Rettangolo arrotondato 6"/>
          <p:cNvSpPr/>
          <p:nvPr/>
        </p:nvSpPr>
        <p:spPr>
          <a:xfrm>
            <a:off x="4771566" y="285728"/>
            <a:ext cx="1285884" cy="57150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8"/>
          <p:cNvSpPr txBox="1">
            <a:spLocks/>
          </p:cNvSpPr>
          <p:nvPr/>
        </p:nvSpPr>
        <p:spPr>
          <a:xfrm>
            <a:off x="2071670" y="1357298"/>
            <a:ext cx="5500726" cy="8572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rgbClr val="006600"/>
                </a:solidFill>
                <a:effectLst>
                  <a:outerShdw blurRad="50000" dist="30000" dir="5400000" algn="tl" rotWithShape="0">
                    <a:srgbClr val="000000">
                      <a:alpha val="30000"/>
                    </a:srgbClr>
                  </a:outerShdw>
                </a:effectLst>
                <a:uLnTx/>
                <a:uFillTx/>
                <a:latin typeface="+mj-lt"/>
                <a:ea typeface="+mj-ea"/>
                <a:cs typeface="+mj-cs"/>
              </a:rPr>
              <a:t>Confronto con il modello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rgbClr val="006600"/>
                </a:solidFill>
                <a:effectLst>
                  <a:outerShdw blurRad="50000" dist="30000" dir="5400000" algn="tl" rotWithShape="0">
                    <a:srgbClr val="000000">
                      <a:alpha val="30000"/>
                    </a:srgbClr>
                  </a:outerShdw>
                </a:effectLst>
                <a:uLnTx/>
                <a:uFillTx/>
                <a:latin typeface="+mj-lt"/>
                <a:ea typeface="+mj-ea"/>
                <a:cs typeface="+mj-cs"/>
              </a:rPr>
              <a:t>I C F</a:t>
            </a:r>
            <a:endParaRPr kumimoji="0" lang="it-IT" sz="3200" b="0" i="0" u="none" strike="noStrike" kern="1200" cap="none" spc="0" normalizeH="0" baseline="0" noProof="0" dirty="0">
              <a:ln>
                <a:noFill/>
              </a:ln>
              <a:solidFill>
                <a:srgbClr val="0066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1538" y="2357430"/>
            <a:ext cx="7715304" cy="4000528"/>
          </a:xfrm>
        </p:spPr>
        <p:txBody>
          <a:bodyPr>
            <a:normAutofit fontScale="85000" lnSpcReduction="10000"/>
          </a:bodyPr>
          <a:lstStyle/>
          <a:p>
            <a:pPr algn="ctr">
              <a:buNone/>
            </a:pPr>
            <a:r>
              <a:rPr lang="it-IT" dirty="0" smtClean="0"/>
              <a:t>Alcuni interventi prenderanno la forma di</a:t>
            </a:r>
          </a:p>
          <a:p>
            <a:pPr algn="ctr">
              <a:buNone/>
            </a:pPr>
            <a:r>
              <a:rPr lang="it-IT" dirty="0" smtClean="0"/>
              <a:t>veri e propri </a:t>
            </a:r>
            <a:r>
              <a:rPr lang="it-IT" dirty="0" smtClean="0">
                <a:solidFill>
                  <a:srgbClr val="FF0000"/>
                </a:solidFill>
              </a:rPr>
              <a:t>Piani Didattici Personalizzati</a:t>
            </a:r>
          </a:p>
          <a:p>
            <a:pPr algn="ctr">
              <a:buNone/>
            </a:pPr>
            <a:r>
              <a:rPr lang="it-IT" dirty="0" smtClean="0"/>
              <a:t>(P D P)</a:t>
            </a:r>
          </a:p>
          <a:p>
            <a:pPr algn="ctr">
              <a:buNone/>
            </a:pPr>
            <a:endParaRPr lang="it-IT" dirty="0" smtClean="0"/>
          </a:p>
          <a:p>
            <a:pPr algn="ctr">
              <a:buNone/>
            </a:pPr>
            <a:r>
              <a:rPr lang="it-IT" dirty="0" smtClean="0"/>
              <a:t>Altri, in modo più informale, potranno assumere la configurazione di: </a:t>
            </a:r>
          </a:p>
          <a:p>
            <a:pPr>
              <a:buNone/>
            </a:pPr>
            <a:r>
              <a:rPr lang="it-IT" b="1" i="1" dirty="0" smtClean="0">
                <a:solidFill>
                  <a:srgbClr val="FF0000"/>
                </a:solidFill>
              </a:rPr>
              <a:t>- semplici accorgimenti facilitanti</a:t>
            </a:r>
            <a:endParaRPr lang="it-IT" dirty="0" smtClean="0"/>
          </a:p>
          <a:p>
            <a:pPr>
              <a:buNone/>
            </a:pPr>
            <a:r>
              <a:rPr lang="it-IT" b="1" i="1" dirty="0" smtClean="0">
                <a:solidFill>
                  <a:srgbClr val="FF0000"/>
                </a:solidFill>
              </a:rPr>
              <a:t>- modifiche nella routine</a:t>
            </a:r>
            <a:endParaRPr lang="it-IT" dirty="0" smtClean="0"/>
          </a:p>
          <a:p>
            <a:pPr>
              <a:buNone/>
            </a:pPr>
            <a:r>
              <a:rPr lang="it-IT" b="1" i="1" dirty="0" smtClean="0">
                <a:solidFill>
                  <a:srgbClr val="FF0000"/>
                </a:solidFill>
              </a:rPr>
              <a:t>- maggiore prestazione di attenzione e sensibilità </a:t>
            </a:r>
            <a:endParaRPr lang="it-IT" b="1" i="1" dirty="0">
              <a:solidFill>
                <a:srgbClr val="FF0000"/>
              </a:solidFill>
            </a:endParaRPr>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14282" y="645456"/>
            <a:ext cx="642942" cy="53553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endParaRPr lang="it-IT" b="1" i="1" dirty="0" smtClean="0">
              <a:solidFill>
                <a:srgbClr val="C00000"/>
              </a:solidFill>
            </a:endParaRPr>
          </a:p>
          <a:p>
            <a:pPr algn="ctr"/>
            <a:r>
              <a:rPr lang="it-IT" b="1" i="1" dirty="0" smtClean="0">
                <a:solidFill>
                  <a:srgbClr val="C00000"/>
                </a:solidFill>
              </a:rPr>
              <a:t>S</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T</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R</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U</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M</a:t>
            </a:r>
          </a:p>
          <a:p>
            <a:pPr algn="ctr"/>
            <a:endParaRPr lang="it-IT" b="1" i="1" dirty="0" smtClean="0">
              <a:solidFill>
                <a:srgbClr val="C00000"/>
              </a:solidFill>
            </a:endParaRPr>
          </a:p>
          <a:p>
            <a:pPr algn="ctr"/>
            <a:r>
              <a:rPr lang="it-IT" b="1" i="1" dirty="0" smtClean="0">
                <a:solidFill>
                  <a:srgbClr val="C00000"/>
                </a:solidFill>
              </a:rPr>
              <a:t>E</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N</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T</a:t>
            </a:r>
            <a:br>
              <a:rPr lang="it-IT" b="1" i="1" dirty="0" smtClean="0">
                <a:solidFill>
                  <a:srgbClr val="C00000"/>
                </a:solidFill>
              </a:rPr>
            </a:br>
            <a:endParaRPr lang="it-IT" b="1" i="1" dirty="0" smtClean="0">
              <a:solidFill>
                <a:srgbClr val="C00000"/>
              </a:solidFill>
            </a:endParaRPr>
          </a:p>
          <a:p>
            <a:pPr algn="ctr"/>
            <a:r>
              <a:rPr lang="it-IT" b="1" i="1" dirty="0" smtClean="0">
                <a:solidFill>
                  <a:srgbClr val="C00000"/>
                </a:solidFill>
              </a:rPr>
              <a:t>I</a:t>
            </a:r>
          </a:p>
          <a:p>
            <a:pPr algn="ctr"/>
            <a:endParaRPr lang="it-IT" b="1" i="1" dirty="0">
              <a:solidFill>
                <a:srgbClr val="C00000"/>
              </a:solidFill>
            </a:endParaRPr>
          </a:p>
        </p:txBody>
      </p:sp>
      <p:sp>
        <p:nvSpPr>
          <p:cNvPr id="6" name="Titolo 8"/>
          <p:cNvSpPr>
            <a:spLocks noGrp="1"/>
          </p:cNvSpPr>
          <p:nvPr>
            <p:ph type="title"/>
          </p:nvPr>
        </p:nvSpPr>
        <p:spPr>
          <a:xfrm>
            <a:off x="1285852" y="142852"/>
            <a:ext cx="7498080" cy="85725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it-IT" sz="3200" dirty="0" smtClean="0">
                <a:solidFill>
                  <a:srgbClr val="FF0000"/>
                </a:solidFill>
              </a:rPr>
              <a:t>CHI – COSA – COME –  </a:t>
            </a:r>
            <a:r>
              <a:rPr lang="it-IT" sz="3200" dirty="0" err="1" smtClean="0">
                <a:solidFill>
                  <a:srgbClr val="FF0000"/>
                </a:solidFill>
              </a:rPr>
              <a:t>CON…</a:t>
            </a:r>
            <a:endParaRPr lang="it-IT" sz="3200" dirty="0">
              <a:solidFill>
                <a:srgbClr val="FF0000"/>
              </a:solidFill>
            </a:endParaRPr>
          </a:p>
        </p:txBody>
      </p:sp>
      <p:sp>
        <p:nvSpPr>
          <p:cNvPr id="7" name="Rettangolo arrotondato 6"/>
          <p:cNvSpPr/>
          <p:nvPr/>
        </p:nvSpPr>
        <p:spPr>
          <a:xfrm>
            <a:off x="6429388" y="285728"/>
            <a:ext cx="1500198" cy="57150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8"/>
          <p:cNvSpPr txBox="1">
            <a:spLocks/>
          </p:cNvSpPr>
          <p:nvPr/>
        </p:nvSpPr>
        <p:spPr>
          <a:xfrm>
            <a:off x="2071670" y="1357298"/>
            <a:ext cx="5500726" cy="8572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P</a:t>
            </a:r>
            <a:r>
              <a:rPr kumimoji="0" lang="it-IT" sz="3200" b="0" i="0" u="none" strike="noStrike" kern="1200" cap="none" spc="0" normalizeH="0" baseline="0" noProof="0" dirty="0" smtClean="0">
                <a:ln>
                  <a:noFill/>
                </a:ln>
                <a:solidFill>
                  <a:srgbClr val="006600"/>
                </a:solidFill>
                <a:effectLst>
                  <a:outerShdw blurRad="50000" dist="30000" dir="5400000" algn="tl" rotWithShape="0">
                    <a:srgbClr val="000000">
                      <a:alpha val="30000"/>
                    </a:srgbClr>
                  </a:outerShdw>
                </a:effectLst>
                <a:uLnTx/>
                <a:uFillTx/>
                <a:latin typeface="+mj-lt"/>
                <a:ea typeface="+mj-ea"/>
                <a:cs typeface="+mj-cs"/>
              </a:rPr>
              <a:t>iano </a:t>
            </a:r>
            <a:r>
              <a:rPr kumimoji="0" lang="it-IT" sz="32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D</a:t>
            </a:r>
            <a:r>
              <a:rPr kumimoji="0" lang="it-IT" sz="3200" b="0" i="0" u="none" strike="noStrike" kern="1200" cap="none" spc="0" normalizeH="0" baseline="0" noProof="0" dirty="0" smtClean="0">
                <a:ln>
                  <a:noFill/>
                </a:ln>
                <a:solidFill>
                  <a:srgbClr val="006600"/>
                </a:solidFill>
                <a:effectLst>
                  <a:outerShdw blurRad="50000" dist="30000" dir="5400000" algn="tl" rotWithShape="0">
                    <a:srgbClr val="000000">
                      <a:alpha val="30000"/>
                    </a:srgbClr>
                  </a:outerShdw>
                </a:effectLst>
                <a:uLnTx/>
                <a:uFillTx/>
                <a:latin typeface="+mj-lt"/>
                <a:ea typeface="+mj-ea"/>
                <a:cs typeface="+mj-cs"/>
              </a:rPr>
              <a:t>idattico </a:t>
            </a:r>
            <a:r>
              <a:rPr kumimoji="0" lang="it-IT" sz="32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P</a:t>
            </a:r>
            <a:r>
              <a:rPr kumimoji="0" lang="it-IT" sz="3200" b="0" i="0" u="none" strike="noStrike" kern="1200" cap="none" spc="0" normalizeH="0" baseline="0" noProof="0" dirty="0" smtClean="0">
                <a:ln>
                  <a:noFill/>
                </a:ln>
                <a:solidFill>
                  <a:srgbClr val="006600"/>
                </a:solidFill>
                <a:effectLst>
                  <a:outerShdw blurRad="50000" dist="30000" dir="5400000" algn="tl" rotWithShape="0">
                    <a:srgbClr val="000000">
                      <a:alpha val="30000"/>
                    </a:srgbClr>
                  </a:outerShdw>
                </a:effectLst>
                <a:uLnTx/>
                <a:uFillTx/>
                <a:latin typeface="+mj-lt"/>
                <a:ea typeface="+mj-ea"/>
                <a:cs typeface="+mj-cs"/>
              </a:rPr>
              <a:t>ersonalizzato</a:t>
            </a:r>
            <a:endParaRPr kumimoji="0" lang="it-IT" sz="3200" b="0" i="0" u="none" strike="noStrike" kern="1200" cap="none" spc="0" normalizeH="0" baseline="0" noProof="0" dirty="0">
              <a:ln>
                <a:noFill/>
              </a:ln>
              <a:solidFill>
                <a:srgbClr val="0066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noFill/>
          <a:ln w="57150">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 name="Rettangolo arrotondato 2"/>
          <p:cNvSpPr/>
          <p:nvPr/>
        </p:nvSpPr>
        <p:spPr>
          <a:xfrm>
            <a:off x="1137260" y="1714488"/>
            <a:ext cx="6858048" cy="3429024"/>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4000" b="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it-IT" sz="4000" b="1" dirty="0">
                <a:solidFill>
                  <a:srgbClr val="FF0000"/>
                </a:solidFill>
                <a:latin typeface="Times New Roman" pitchFamily="18" charset="0"/>
                <a:cs typeface="Times New Roman" pitchFamily="18" charset="0"/>
              </a:rPr>
              <a:t>STRUMENTI </a:t>
            </a:r>
          </a:p>
          <a:p>
            <a:pPr algn="ctr" fontAlgn="auto">
              <a:spcBef>
                <a:spcPts val="0"/>
              </a:spcBef>
              <a:spcAft>
                <a:spcPts val="0"/>
              </a:spcAft>
              <a:defRPr/>
            </a:pPr>
            <a:r>
              <a:rPr lang="it-IT" sz="3600" b="1" dirty="0">
                <a:solidFill>
                  <a:srgbClr val="003300"/>
                </a:solidFill>
                <a:latin typeface="Times New Roman" pitchFamily="18" charset="0"/>
                <a:cs typeface="Times New Roman" pitchFamily="18" charset="0"/>
              </a:rPr>
              <a:t>per la </a:t>
            </a:r>
          </a:p>
          <a:p>
            <a:pPr algn="ctr" fontAlgn="auto">
              <a:spcBef>
                <a:spcPts val="0"/>
              </a:spcBef>
              <a:spcAft>
                <a:spcPts val="0"/>
              </a:spcAft>
              <a:defRPr/>
            </a:pPr>
            <a:r>
              <a:rPr lang="it-IT" sz="4000" b="1" dirty="0">
                <a:solidFill>
                  <a:srgbClr val="FF0000"/>
                </a:solidFill>
                <a:latin typeface="Times New Roman" pitchFamily="18" charset="0"/>
                <a:cs typeface="Times New Roman" pitchFamily="18" charset="0"/>
              </a:rPr>
              <a:t>Programmazione Inclusiva</a:t>
            </a:r>
          </a:p>
          <a:p>
            <a:pPr algn="ctr" fontAlgn="auto">
              <a:spcBef>
                <a:spcPts val="0"/>
              </a:spcBef>
              <a:spcAft>
                <a:spcPts val="0"/>
              </a:spcAft>
              <a:defRPr/>
            </a:pPr>
            <a:endParaRPr lang="it-IT" sz="2000" b="1" dirty="0">
              <a:solidFill>
                <a:schemeClr val="tx1"/>
              </a:solidFill>
              <a:latin typeface="Times New Roman" pitchFamily="18" charset="0"/>
              <a:cs typeface="Times New Roman" pitchFamily="18" charset="0"/>
            </a:endParaRPr>
          </a:p>
        </p:txBody>
      </p:sp>
      <p:sp>
        <p:nvSpPr>
          <p:cNvPr id="12296" name="AutoShape 6" descr="data:image/jpeg;base64,/9j/4AAQSkZJRgABAQAAAQABAAD/2wCEAAkGBxQTEhQUERQWFhUUGBwbGBUYGSIgHxoeHCIgHyIeIB4cISggGh4mICIbITYjJykrMTAvHx8zODMsOCgtLisBCgoKDg0OGxAQGjcdHyU3NDcrLCwtKyw3LDQ3KzctMjcvNyw3NzM3NzQ3MSw0LSw4NzMwNyw4NC4sNywrKys4LP/AABEIAEQBMAMBIgACEQEDEQH/xAAbAAADAAMBAQAAAAAAAAAAAAAABQYDBAcCAf/EADwQAAIBAwIFAgQDBgUDBQAAAAECAwAEERIhBQYTMUEiUQcUMmEjcYEzQlJykaEVc3SxshY2wSQmNaLR/8QAGAEBAAMBAAAAAAAAAAAAAAAAAAEDBAL/xAAiEQEBAAEDBAIDAAAAAAAAAAAAAQIREjEDBCFRE0EicYH/2gAMAwEAAhEDEQA/AO41r3V2iadTAFzhR5Y+wou7pY1y2d9gAMlj7AeTUX83LK0jysY0iEmqUodAib61dSQQw0oNOcjGsMQ2mgdx8e1yQDZUnDpg/tI5UOMEbjGzDPYEDvqFLU4cx6PzJVmjmX1SPpLoQQCULMA3UIxg7kDGO1J2vyWaG1Rk1YRpV3lkAXTkuD3aMrNGwOG0OpwezCy5OnZ45Z5EVwSzKq6ssWhk77bCWNnH+ae2Nw8wW8ThenJbuAUICSAakaR5hvjG4U7fZt6Y2c81rHNJcFmREURqGyGZ2ZsBj3xqjjDHH0knvWlJ8Pl6ZRZsHQEUlB6cJLHnv30ytWlf2l3aSGRc9MsTiLcEMw9Og7F9CQwJnyzt4wQp+HcxKT052QShtBKZKMyhCxB/dAZwm/nan2a57ZTCc5i0x3JXBSPBDJH9bW5P0gM7JqYBWYZwcA1U8u3RePUqhIMBYcsS5A2JfP0ntgE598HagdUVjnLBSUAZvAJwD+uDj+lRnLHPj3t1NbLZtG1scTM8gwu5G2ASxODj3xQW9fM1occvngheWOLqmNSxQNpJAGTjIIJ+21euEXcksSySxdIuAdGrUQCM74AAP23oN6ig0q4hxCZLi3ijt2kjl19SYOAIdIBXK4y2rcdxjHmga0V8FfaAooooCiilfMXEJYIS8Fu1y+pR0lYKSCcE5IxsN/8A8oGlFfM1ocR4zFBJFHKSpnbQjaTpLeFLdlJ8A9+woGFFFFAUVMc/c0vw63NwLfrIpAb8TRpycD91sjNUwoPtFFFAUVMcY5nkg4haWhgBS716ZupuOmMsCmj7r+95ppb8Qla6khNuyxIistxqGHY91C9xj3z/AEoGdFFIuEceN0jS20avDqZUdn0mTTsSo0n052BJGe/bBoHtFLOX+MC6i6qo8eHdCj41KUYqQcEjuD2NM6AooooCjNTHGOaHgvrS0a3yt2XCzdTtoXUfRpz5Hkd6ZyX8ou0hFuxhaMsbnUMKwOAmnGSSN85oNHjl6pk+XltmmV1BTAXcjJYgswwV27b71LcamLTC1ty0nQYHPUJkMh7FmA1wMu2mQq6MNQbHl5YEh2JeQ4MkxjkhGM76SjnGnHbdjntkUt5SgKu8sq6jEBoOHHqkznSsuvR2P7OQrvuPNEW6FHE+cDwZ0gfh+oykiORJVAkAbwuk9MZbPTBwNRxVmOZ3SIyXNv0tLYkAk1hM9ssFGT2yMbeTXOvjWzm94RrAH4rYA8euHuaf8yM8ZDzSDpyOdMQGMY1F3Yf0/rS7tLtm6+vbjPOY463xPfps84c9zWygraOySSCJJElXWHO4UoyHSTvjOQdvelnH5uIWyRzPLInUYqY2dX0nuMlVCtqGdtIxjzS/mRplsrYyp6vm7V1Ve+NTBV/m0gf1FPOOcTTic0NtE3TRWLSF9myNtKjycZ/r9q09vLMvM8Tn7Y+7yxy6U0umV4+mm9mz28V1FHp1kM+hc6Xj2RgmQrYH0B2WOM5Ygk7ObF7WUQX0pjGnIKxgyB5hvq1qo6mkAn0qBkk+BVVNwuM25gCLoC6QpAI27dwR337H8qiOBoOldCdSUaPWVAYv6DnGqd9T7HAXpqoH9Kz5WW2zhtwlmMl81e8L4ik8Ykj+k57/AG/Kuc/DH/5jjf8AmJ/u9WvKtxIVdJnjLoRlI1wI8jsWwA51BskAAdvGTFcqj5HjnEEuvwxfaXgkbZZNJJKhjtqGrtnO1Q7dG4uPwJv8t/8Aiam+deaJeHWUdxHAsyDQr5kKldWAMDQdXt3HjvT/AIxOOlJGCDI6MFTO5JBA+4GfPioj433ccXCjE0ih2eLSpI1MFZSSB3IAFA/5u5jnsYPmmhR4VK9RA5EiqTjUDgqxH8O381fOL80SQ39la9FDFea9M3UORoXURo0bd1/ePf7Um+MfFoDwiUiWM9YL0sMD1PUPpwfV77Us5n5gtW4lwNluISqCYswdcKHRAuo5wuSCBn2oKiw5pnbib2EsMaBY+qsgkJLrkDZdOx999sVm41zWbT5iSeNehEUWMoxLyyP2QKQADuN8+fsaWfEi3aGSz4jCrM9rKEkVRkvDKQrADyQcED7mtT4p8Dnk4fE8KdSW2uFuXjAzqxq1AeTjV+oFA84tzU1osMt0IelI6pL05MmAtsCSQOqmdi2Ex3wax2nNNw99c2Xy8avFGsiP1SVZWyAW9AK+NgD53rLwrmuwuIlkt2id2HphGnqasZ06O4P37DvSHgvF4G5huws0Z1W0aLhh6mU5Kjfcj2oH9rzFM00NrLHFDdSRPKyl9agK2kBcAFy258aQPNafNnN1zZWS3LWsbHUElXqkaCW0gr+H+Ip9/T3G1feb+HWF9N8rdMI7iFBLFIHCuoYkakPnBXJH5GoPmzir/wCANHeTiST5jRDIxw08ccoxIFzkggE532xuc0FxzFfzji1hApTpsksmCDuyjTkn7AnAHuftTS5e4uJZbaS2j6AQZmkJKysf3VQbgD+InI22qe5k4jEOL8LnMidF4p1WXI0EnSQNXbf862LLmOS44pc20kqw29uiMgGzT6u7Bz+4DthfON6B/wAn8wi9gMnTMbJI0boW1aWQ4OGwNQ++BXzm/mZbGJGKGSWaRYoYQcGSRuwyfpHucHH3qZ+D1yghuYc6JBdzEwts6qTkZU7gYxvXr4p2jrNw2+VC8dlMxmVQSQkmgF8DchdP96DU+NEs44PL1VT1NHq0E/hnUDj1fWPGr0+Nvaw5h5jW2kghCh57liI0LaVAXdnZsHSoH2OTgVH/ABs4xC/CHEciydUxldB1enUDq2zhdu584FeOd7kR33D+KKBNZqjRyunqCKxyH28b7nxigrDzP07yK1n6f46M0UyNsxTGpGU50kAgg6jnftilZ57Y2LcQSEG2D4CliHMYOnq/SQN99GCcb5z6aeWXGrSXHyrRTsRnERUkDB3bH0g9t8b1yvh3MnDWtPk7m4eGCR9TWywyAxZOWh6zd1DZGQFONhigo+OzzPxXgpuEjU9S70GNyyumiPS24BUn+Hft3qm4PzJLJxC4spYEj6MayK6yF9YY4HdF0/lvUpzbx+0bivBGjnhKL1yWDjCq6oEz4UEggZ9q2+C8YgbmG7CzRnVaxouHHqZTkqN9yPag6HcRalZTnDAjb77Vw7hXHb/l3/017AZ7LWenMm2kE+D2376Gx5wa7BzReyQ2k8sQ1SRoWRcZ1EdhgbnPb9a8Di1tNbNJKyiHR+Ksu2gY3WRW+kjyDQSHN3MyScFuLrhzrpkB1Eg6gX9LDH7r7+f7015s5kuOH2a3HSilRdCsutlI1YAI9LZ3x7Vzax5fkg5f4k2l1jmk6kSMDqESkAOQdxkb/kAasvifdpc8EdrdhMAIZD0zqwoZSScdsDPf2PtQUXxB5lk4fam5SJJVQgMrOVPqIAIwpzud84rJxzmYxXUNnBGJbiYFyC2lYo17u5wSfsoG/uO9Svxn4zBLweXoypJrMZUxkNtqBycZwPua93NykPGor4srWl5biJbgHKK4OQC3ZdXgkj2oMvOEj/4vwVZAPruCHXYN6FyNJJKkbeT3/Snv/Uso4oti8CKjwtKkokLEhTjBXQNJznyam+feMwrxbg+ZFCxyTa3z6VLqoUFuwJ9s+3vXu+4xb/8AUVtiaPa0dD6x9bNkL3+ojxQbHC4RmVOg8Q6Mqhn3L4AwNUkYUKirjBDDcnfucfw/iURXLY9LiNlkUoQ2NXZooIkJ3HYt38eWxhEN5uHcsxcASKAib5dlCjCjUwyxJJ2FIIk+UvCWOoS+lXGpnZPqBDuXkn0+knSEjUZ9RxipnKMprCD40xv81wp2U7StrbHpHriwM9gO/wDeug818IjaWOaUjQuxQn6znIHYkjPgd6WfEjl+a5t45rbTNNBkxr2Dq+nI2OH+lSAdjWjwTna3AD3DpDcgASQ3eY3U+dDEfST22rvG6XWVTnjrjts1jH8QJppYrYSRBI5LuFRqJ1sznGQP3AB2zvVjxXli3lt+joVQoOhgN1Pvn/f3qU49fvfyWbrbzfLWs/VkYLku6j0BM41Lkk6u3atzj/MV1OhitrSZA4ILuuDg+AOwz75qzHHO2aeP6p6mfSmN3flf1WP4bcxySZglJbSupGPfA7qff7Us5cTQ902CCLdz08x6hq7ZT5WKQb+5I981gtOEvYxSSz6VeRNAQsBoRvqd20uqDHpBYac7EjNPOX+GdO2WOT0rdOI9JBCKigkARM8kSsx29B0sMH7VHcbfku112M6k6M+TlQ8r2TxNIHRlUKgXKIOxcnBjY6u/kDv5yab8RlRI2aRSyAbqFLZH8oBJ/pS/lvh4t4mGNPqJJwVBA2B0kkLsPGB5wM4rzw7mWK4RpYFd4UJHWC+k47lc7uB7gEVQ1snK3Fba6txNZ46TEgEJoyVODtgeab1z34MTonB0dmCorzEsdgAHbf7DFUs3NUKRJPIJEt3xiZlwoDdmI+pVP8RGKD2nMsBvPkvWJ9BfSUIBUeQ3Y/pX3hvM0E1zLapr60A1OrIVwCcDBOxz9qneIf8AcVr/AKGT/nRw5wOP3pPYWcRP6MaC7oqZi53tjbfN4kFqW09Ypt3xq0/UFztqxiqVWBGRuD2NBP8AGubbS0lVLhjG8my5Q+vsNmAw2Mj8sis/FOZ7e2K/Ms0Ic4DyKQufYt9IP5moT49bR8PJ8Xa/7Vu/GDjMD2D2ylXmuGVY1OAMg5yWbCrjHk0HRCquN8MDuPI/OslS1lfJwzhtsLty2hI48qCxZjsAuO/sKZpx+PrpbyBo5pELojj6gO+CCQSPIzmgZugIwQCPY0t4hxuCG4t4JTiW519EaSc6AC2+MLsR371jveYo0E5CSSC2/bGMZ0nTqxjOWIUgkDOxHvWO+5mgiu4LVw/VuNXSOn0nSMk6u3b/AMe9B6TmOD5z5P1C4KF8FCAVHnV2I/Ws/DeOwzzXEETEyWpUSjSRpLgkbnY9j29ql+In/wBxW3+hk/51QcB5ngupbmOIOrWrKsodCuC2ffv9J3/KgbmBSCCq4O5GBgn3rIoxsKn25wg6Elygd7eLOqZVyuBsSu+XUe4BrIOaoGmjgiJllliEyqg26Z7OWOAAaDf4pw8SwSwg6BKjLkDtqGM4GM/cZ3rTaOZYTHHbQhiCMasRb+SAuoj7ad+2fNad7zhELW6uIVaRrTUJIj6WVl8Nq7D7jOR2zWtw3m5Y7Sya6EhluVRUwoJldgCcAHA98nAoG3KHAhY2kNsH19JcF8Yye5OMnAz4zTmldpx2J7hrY5SdEDmNh3U7alI2YZ9jtTSgKwy2yMQzIpK9iQCR+R8VmooCvKIAMAAD2FeqKDH0lxjAwfGK9kZ719ooMRgU4yq+ntsNvy9qyV9ooEfM/DRJGX06tCsSmCQ4AyBoGztn6Q2QCx2OanJ7HrwLDNpWcKseW3WQ6dRjl0ABsEM/RVsbAGr6kPEuHvEetaxLLIMBInbQiBj+Iy4BwxByT9qCb4FzK9tmO5B0LnJYgtHgaipI9JKJmRyuETXGi6u5t7PiMcoBjcH7eR+YO4IO357UtuIrS9eRCA725VJPBGSsmgnyrYUlex7GpviHJujIF0ut4z+1wCdKTamOO+ZJuoxAGMLQX7MBuTikHGubIIVOl1ZsEg59K40ZZiOyL1IySM4Vge1Ts/Lukq/zECqvrUl+4DwOp/lPTYH+YU24HyTFEqa5DKFVQg7LhVdAe51aonCNk4OhT4FAl4fbzXk3WmJjCkqSSFZW3DRoc7MCNLKQUlUo2xByyFolw8SGENFIgaJ4naPpRfwsoOAwzsV75I9ON2E00VzHHFbwQ3FusphmV9hEEBBwpU6iCAMU8sLNYU0JnSCSMknuc9zvQKOf4pDw28WHJcwPjHc7b/2zWL4dzxnhdm0ZAQQr+hA9WfbfNU1KYuXbZQ4SIKshJeNSQjE9yUB07+dt/NBx+zR25Rk6OdncnH8Aly3/ANa6hw6ytbyyjJJeCWJcqXOnGBsd/H/imHA+XLa0Vkto9CuSWXJIJPfYnH9qwWnKFnEWMUCoGOWRSQjH3KA6W/UUE0+j/HrLp/R/h76f5dW3fftXq3ulj45xCRz6Y7GNmx7KST/aqqTlu2acXJiBnHaXU2ofYHOw+3avkPLNqkxnWICZhhpMsWYHwST6h9jtQc/5s47Je8CublkW3hdfwo86nYagAWOAq5/hAP8ANXTOF/sYv8tP9hWjByvaJC0CwJ0Wz+Ed09XfCnYZ+1b/AA7h8cCBIhhR2ySe2w3JJ2GB9hQcy+PkoWPh+ogYugd/YDc/kK6HzNBC9pOtyF6RjbXq7AAHffyO9YeMcp2d0we5gSVh2L5OPyGcD9K93XLNrLGIpYtcYxiN2Yrt29JbBx49qDlXw25vksuCo80bzF7roWsecatQBA1HOlQwcZxtiqbjXU/xrhXWZDJ05yVQHSuQvbO587nHbsKtb/gVvNCLeWFGhGMR4wBjtgDtj7Vju+XreUxtJHqeI5STUdanscODq3H3oJDmXg9zDJccQ4VcLk5NxayDVHIYxgkb+htIxjztuK1uM8Q+Yv8Al2YLo6q3D6D41RxnHj+tWw5btvWBHhZTmRAzBX2A9Sg4OwA/IYoveWbWWRJZIQ0kf0Nkgp/Lg+j9MUE1xD/uK1/0Mn/Op6dZGk5nEOTIVhwB3/Ztn+2a6NLyzatP8w0QMw2EuptQHsDnIH27V64by5bQSNLDEEkk+twTl/5sn1frQLPhtPFLwu06WCgiCkd8EbMD985rxc8zsb9bC1iUt0hLJO59CIfpCqu8hPtqUD3ppb8tW0bO0cQj6hy6oSqufcqpCk/fFZrjgkDyrOYwJUXSJFJVtP8ADkYyPtQcxtv2PMnq1Ycgtt3CHPbYYO1PoeaflLPhUMcXWnu40SJS2lRpVdTM2CQBqGwGTvVUvLVqJJJBCgaUASY2D4BA1L9LEAkZIzuawLyhZ6ETojTE2qIam/DPum/o/SgmoAw5hUO4ZxYnVpGAPX4GSf6k10IUruOXrd5FlaIGRAQHyQxB7qSDllPscimtAUUUUBRRRQFFFFAUUUUBXw19ooNDjHCYbqJobhA8bEEqfJUgjt9wKU8yIDKC24SCQhfGSUOcjBz6R2PvRRQSdzmKRtBORZq2o7kl9erPg/Ud8ZHvjINtacOjmS2klUF4AGjPbSSpXYDAxjbGKKKB0or7RRQFFFFAUUUUBRRRQFFFFAUUUUBRRRQFFFFAUUUUBRRRQFFFFAUUUUBRRRQFFFFAUUUUBRRRQf/Z">
            <a:hlinkClick r:id="rId2"/>
          </p:cNvPr>
          <p:cNvSpPr>
            <a:spLocks noChangeAspect="1" noChangeArrowheads="1"/>
          </p:cNvSpPr>
          <p:nvPr/>
        </p:nvSpPr>
        <p:spPr bwMode="auto">
          <a:xfrm>
            <a:off x="53975" y="-304800"/>
            <a:ext cx="2895600" cy="647700"/>
          </a:xfrm>
          <a:prstGeom prst="rect">
            <a:avLst/>
          </a:prstGeom>
          <a:noFill/>
          <a:ln w="9525">
            <a:noFill/>
            <a:miter lim="800000"/>
            <a:headEnd/>
            <a:tailEnd/>
          </a:ln>
        </p:spPr>
        <p:txBody>
          <a:bodyPr/>
          <a:lstStyle/>
          <a:p>
            <a:endParaRPr lang="it-IT"/>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noFill/>
          <a:ln w="57150">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 name="Rettangolo arrotondato 2"/>
          <p:cNvSpPr/>
          <p:nvPr/>
        </p:nvSpPr>
        <p:spPr>
          <a:xfrm>
            <a:off x="1137260" y="1714488"/>
            <a:ext cx="6858048" cy="3429024"/>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4000" b="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it-IT" sz="4000" b="1" dirty="0">
                <a:solidFill>
                  <a:srgbClr val="FF0000"/>
                </a:solidFill>
                <a:latin typeface="Times New Roman" pitchFamily="18" charset="0"/>
                <a:cs typeface="Times New Roman" pitchFamily="18" charset="0"/>
              </a:rPr>
              <a:t>S T R U M E N T I  </a:t>
            </a:r>
          </a:p>
          <a:p>
            <a:pPr algn="ctr" fontAlgn="auto">
              <a:spcBef>
                <a:spcPts val="0"/>
              </a:spcBef>
              <a:spcAft>
                <a:spcPts val="0"/>
              </a:spcAft>
              <a:defRPr/>
            </a:pPr>
            <a:r>
              <a:rPr lang="it-IT" sz="4000" b="1" dirty="0">
                <a:solidFill>
                  <a:srgbClr val="FF0000"/>
                </a:solidFill>
                <a:latin typeface="Times New Roman" pitchFamily="18" charset="0"/>
                <a:cs typeface="Times New Roman" pitchFamily="18" charset="0"/>
              </a:rPr>
              <a:t>O P E R A T I V I </a:t>
            </a:r>
          </a:p>
          <a:p>
            <a:pPr algn="ctr" fontAlgn="auto">
              <a:spcBef>
                <a:spcPts val="0"/>
              </a:spcBef>
              <a:spcAft>
                <a:spcPts val="0"/>
              </a:spcAft>
              <a:defRPr/>
            </a:pPr>
            <a:endParaRPr lang="it-IT" b="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it-IT" sz="4000" b="1" dirty="0">
                <a:solidFill>
                  <a:srgbClr val="006600"/>
                </a:solidFill>
                <a:latin typeface="Times New Roman" pitchFamily="18" charset="0"/>
                <a:cs typeface="Times New Roman" pitchFamily="18" charset="0"/>
              </a:rPr>
              <a:t>per la pianificazione delle attività didattiche</a:t>
            </a:r>
          </a:p>
          <a:p>
            <a:pPr algn="ctr" fontAlgn="auto">
              <a:spcBef>
                <a:spcPts val="0"/>
              </a:spcBef>
              <a:spcAft>
                <a:spcPts val="0"/>
              </a:spcAft>
              <a:defRPr/>
            </a:pPr>
            <a:endParaRPr lang="it-IT" sz="3600" b="1" dirty="0">
              <a:solidFill>
                <a:srgbClr val="FF0000"/>
              </a:solidFill>
              <a:latin typeface="Times New Roman" pitchFamily="18" charset="0"/>
              <a:cs typeface="Times New Roman" pitchFamily="18" charset="0"/>
            </a:endParaRPr>
          </a:p>
        </p:txBody>
      </p:sp>
      <p:sp>
        <p:nvSpPr>
          <p:cNvPr id="14344" name="AutoShape 6" descr="data:image/jpeg;base64,/9j/4AAQSkZJRgABAQAAAQABAAD/2wCEAAkGBxQTEhQUERQWFhUUGBwbGBUYGSIgHxoeHCIgHyIeIB4cISggGh4mICIbITYjJykrMTAvHx8zODMsOCgtLisBCgoKDg0OGxAQGjcdHyU3NDcrLCwtKyw3LDQ3KzctMjcvNyw3NzM3NzQ3MSw0LSw4NzMwNyw4NC4sNywrKys4LP/AABEIAEQBMAMBIgACEQEDEQH/xAAbAAADAAMBAQAAAAAAAAAAAAAABQYDBAcCAf/EADwQAAIBAwIFAgQDBgUDBQAAAAECAwAEERIhBQYTMUEiUQcUMmEjcYEzQlJykaEVc3SxshY2wSQmNaLR/8QAGAEBAAMBAAAAAAAAAAAAAAAAAAEDBAL/xAAiEQEBAAEDBAIDAAAAAAAAAAAAAQIREjEDBCFRE0EicYH/2gAMAwEAAhEDEQA/AO41r3V2iadTAFzhR5Y+wou7pY1y2d9gAMlj7AeTUX83LK0jysY0iEmqUodAib61dSQQw0oNOcjGsMQ2mgdx8e1yQDZUnDpg/tI5UOMEbjGzDPYEDvqFLU4cx6PzJVmjmX1SPpLoQQCULMA3UIxg7kDGO1J2vyWaG1Rk1YRpV3lkAXTkuD3aMrNGwOG0OpwezCy5OnZ45Z5EVwSzKq6ssWhk77bCWNnH+ae2Nw8wW8ThenJbuAUICSAakaR5hvjG4U7fZt6Y2c81rHNJcFmREURqGyGZ2ZsBj3xqjjDHH0knvWlJ8Pl6ZRZsHQEUlB6cJLHnv30ytWlf2l3aSGRc9MsTiLcEMw9Og7F9CQwJnyzt4wQp+HcxKT052QShtBKZKMyhCxB/dAZwm/nan2a57ZTCc5i0x3JXBSPBDJH9bW5P0gM7JqYBWYZwcA1U8u3RePUqhIMBYcsS5A2JfP0ntgE598HagdUVjnLBSUAZvAJwD+uDj+lRnLHPj3t1NbLZtG1scTM8gwu5G2ASxODj3xQW9fM1occvngheWOLqmNSxQNpJAGTjIIJ+21euEXcksSySxdIuAdGrUQCM74AAP23oN6ig0q4hxCZLi3ijt2kjl19SYOAIdIBXK4y2rcdxjHmga0V8FfaAooooCiilfMXEJYIS8Fu1y+pR0lYKSCcE5IxsN/8A8oGlFfM1ocR4zFBJFHKSpnbQjaTpLeFLdlJ8A9+woGFFFFAUVMc/c0vw63NwLfrIpAb8TRpycD91sjNUwoPtFFFAUVMcY5nkg4haWhgBS716ZupuOmMsCmj7r+95ppb8Qla6khNuyxIistxqGHY91C9xj3z/AEoGdFFIuEceN0jS20avDqZUdn0mTTsSo0n052BJGe/bBoHtFLOX+MC6i6qo8eHdCj41KUYqQcEjuD2NM6AooooCjNTHGOaHgvrS0a3yt2XCzdTtoXUfRpz5Hkd6ZyX8ou0hFuxhaMsbnUMKwOAmnGSSN85oNHjl6pk+XltmmV1BTAXcjJYgswwV27b71LcamLTC1ty0nQYHPUJkMh7FmA1wMu2mQq6MNQbHl5YEh2JeQ4MkxjkhGM76SjnGnHbdjntkUt5SgKu8sq6jEBoOHHqkznSsuvR2P7OQrvuPNEW6FHE+cDwZ0gfh+oykiORJVAkAbwuk9MZbPTBwNRxVmOZ3SIyXNv0tLYkAk1hM9ssFGT2yMbeTXOvjWzm94RrAH4rYA8euHuaf8yM8ZDzSDpyOdMQGMY1F3Yf0/rS7tLtm6+vbjPOY463xPfps84c9zWygraOySSCJJElXWHO4UoyHSTvjOQdvelnH5uIWyRzPLInUYqY2dX0nuMlVCtqGdtIxjzS/mRplsrYyp6vm7V1Ve+NTBV/m0gf1FPOOcTTic0NtE3TRWLSF9myNtKjycZ/r9q09vLMvM8Tn7Y+7yxy6U0umV4+mm9mz28V1FHp1kM+hc6Xj2RgmQrYH0B2WOM5Ygk7ObF7WUQX0pjGnIKxgyB5hvq1qo6mkAn0qBkk+BVVNwuM25gCLoC6QpAI27dwR337H8qiOBoOldCdSUaPWVAYv6DnGqd9T7HAXpqoH9Kz5WW2zhtwlmMl81e8L4ik8Ykj+k57/AG/Kuc/DH/5jjf8AmJ/u9WvKtxIVdJnjLoRlI1wI8jsWwA51BskAAdvGTFcqj5HjnEEuvwxfaXgkbZZNJJKhjtqGrtnO1Q7dG4uPwJv8t/8Aiam+deaJeHWUdxHAsyDQr5kKldWAMDQdXt3HjvT/AIxOOlJGCDI6MFTO5JBA+4GfPioj433ccXCjE0ih2eLSpI1MFZSSB3IAFA/5u5jnsYPmmhR4VK9RA5EiqTjUDgqxH8O381fOL80SQ39la9FDFea9M3UORoXURo0bd1/ePf7Um+MfFoDwiUiWM9YL0sMD1PUPpwfV77Us5n5gtW4lwNluISqCYswdcKHRAuo5wuSCBn2oKiw5pnbib2EsMaBY+qsgkJLrkDZdOx999sVm41zWbT5iSeNehEUWMoxLyyP2QKQADuN8+fsaWfEi3aGSz4jCrM9rKEkVRkvDKQrADyQcED7mtT4p8Dnk4fE8KdSW2uFuXjAzqxq1AeTjV+oFA84tzU1osMt0IelI6pL05MmAtsCSQOqmdi2Ex3wax2nNNw99c2Xy8avFGsiP1SVZWyAW9AK+NgD53rLwrmuwuIlkt2id2HphGnqasZ06O4P37DvSHgvF4G5huws0Z1W0aLhh6mU5Kjfcj2oH9rzFM00NrLHFDdSRPKyl9agK2kBcAFy258aQPNafNnN1zZWS3LWsbHUElXqkaCW0gr+H+Ip9/T3G1feb+HWF9N8rdMI7iFBLFIHCuoYkakPnBXJH5GoPmzir/wCANHeTiST5jRDIxw08ccoxIFzkggE532xuc0FxzFfzji1hApTpsksmCDuyjTkn7AnAHuftTS5e4uJZbaS2j6AQZmkJKysf3VQbgD+InI22qe5k4jEOL8LnMidF4p1WXI0EnSQNXbf862LLmOS44pc20kqw29uiMgGzT6u7Bz+4DthfON6B/wAn8wi9gMnTMbJI0boW1aWQ4OGwNQ++BXzm/mZbGJGKGSWaRYoYQcGSRuwyfpHucHH3qZ+D1yghuYc6JBdzEwts6qTkZU7gYxvXr4p2jrNw2+VC8dlMxmVQSQkmgF8DchdP96DU+NEs44PL1VT1NHq0E/hnUDj1fWPGr0+Nvaw5h5jW2kghCh57liI0LaVAXdnZsHSoH2OTgVH/ABs4xC/CHEciydUxldB1enUDq2zhdu584FeOd7kR33D+KKBNZqjRyunqCKxyH28b7nxigrDzP07yK1n6f46M0UyNsxTGpGU50kAgg6jnftilZ57Y2LcQSEG2D4CliHMYOnq/SQN99GCcb5z6aeWXGrSXHyrRTsRnERUkDB3bH0g9t8b1yvh3MnDWtPk7m4eGCR9TWywyAxZOWh6zd1DZGQFONhigo+OzzPxXgpuEjU9S70GNyyumiPS24BUn+Hft3qm4PzJLJxC4spYEj6MayK6yF9YY4HdF0/lvUpzbx+0bivBGjnhKL1yWDjCq6oEz4UEggZ9q2+C8YgbmG7CzRnVaxouHHqZTkqN9yPag6HcRalZTnDAjb77Vw7hXHb/l3/017AZ7LWenMm2kE+D2376Gx5wa7BzReyQ2k8sQ1SRoWRcZ1EdhgbnPb9a8Di1tNbNJKyiHR+Ksu2gY3WRW+kjyDQSHN3MyScFuLrhzrpkB1Eg6gX9LDH7r7+f7015s5kuOH2a3HSilRdCsutlI1YAI9LZ3x7Vzax5fkg5f4k2l1jmk6kSMDqESkAOQdxkb/kAasvifdpc8EdrdhMAIZD0zqwoZSScdsDPf2PtQUXxB5lk4fam5SJJVQgMrOVPqIAIwpzud84rJxzmYxXUNnBGJbiYFyC2lYo17u5wSfsoG/uO9Svxn4zBLweXoypJrMZUxkNtqBycZwPua93NykPGor4srWl5biJbgHKK4OQC3ZdXgkj2oMvOEj/4vwVZAPruCHXYN6FyNJJKkbeT3/Snv/Uso4oti8CKjwtKkokLEhTjBXQNJznyam+feMwrxbg+ZFCxyTa3z6VLqoUFuwJ9s+3vXu+4xb/8AUVtiaPa0dD6x9bNkL3+ojxQbHC4RmVOg8Q6Mqhn3L4AwNUkYUKirjBDDcnfucfw/iURXLY9LiNlkUoQ2NXZooIkJ3HYt38eWxhEN5uHcsxcASKAib5dlCjCjUwyxJJ2FIIk+UvCWOoS+lXGpnZPqBDuXkn0+knSEjUZ9RxipnKMprCD40xv81wp2U7StrbHpHriwM9gO/wDeug818IjaWOaUjQuxQn6znIHYkjPgd6WfEjl+a5t45rbTNNBkxr2Dq+nI2OH+lSAdjWjwTna3AD3DpDcgASQ3eY3U+dDEfST22rvG6XWVTnjrjts1jH8QJppYrYSRBI5LuFRqJ1sznGQP3AB2zvVjxXli3lt+joVQoOhgN1Pvn/f3qU49fvfyWbrbzfLWs/VkYLku6j0BM41Lkk6u3atzj/MV1OhitrSZA4ILuuDg+AOwz75qzHHO2aeP6p6mfSmN3flf1WP4bcxySZglJbSupGPfA7qff7Us5cTQ902CCLdz08x6hq7ZT5WKQb+5I981gtOEvYxSSz6VeRNAQsBoRvqd20uqDHpBYac7EjNPOX+GdO2WOT0rdOI9JBCKigkARM8kSsx29B0sMH7VHcbfku112M6k6M+TlQ8r2TxNIHRlUKgXKIOxcnBjY6u/kDv5yab8RlRI2aRSyAbqFLZH8oBJ/pS/lvh4t4mGNPqJJwVBA2B0kkLsPGB5wM4rzw7mWK4RpYFd4UJHWC+k47lc7uB7gEVQ1snK3Fba6txNZ46TEgEJoyVODtgeab1z34MTonB0dmCorzEsdgAHbf7DFUs3NUKRJPIJEt3xiZlwoDdmI+pVP8RGKD2nMsBvPkvWJ9BfSUIBUeQ3Y/pX3hvM0E1zLapr60A1OrIVwCcDBOxz9qneIf8AcVr/AKGT/nRw5wOP3pPYWcRP6MaC7oqZi53tjbfN4kFqW09Ypt3xq0/UFztqxiqVWBGRuD2NBP8AGubbS0lVLhjG8my5Q+vsNmAw2Mj8sis/FOZ7e2K/Ms0Ic4DyKQufYt9IP5moT49bR8PJ8Xa/7Vu/GDjMD2D2ylXmuGVY1OAMg5yWbCrjHk0HRCquN8MDuPI/OslS1lfJwzhtsLty2hI48qCxZjsAuO/sKZpx+PrpbyBo5pELojj6gO+CCQSPIzmgZugIwQCPY0t4hxuCG4t4JTiW519EaSc6AC2+MLsR371jveYo0E5CSSC2/bGMZ0nTqxjOWIUgkDOxHvWO+5mgiu4LVw/VuNXSOn0nSMk6u3b/AMe9B6TmOD5z5P1C4KF8FCAVHnV2I/Ws/DeOwzzXEETEyWpUSjSRpLgkbnY9j29ql+In/wBxW3+hk/51QcB5ngupbmOIOrWrKsodCuC2ffv9J3/KgbmBSCCq4O5GBgn3rIoxsKn25wg6Elygd7eLOqZVyuBsSu+XUe4BrIOaoGmjgiJllliEyqg26Z7OWOAAaDf4pw8SwSwg6BKjLkDtqGM4GM/cZ3rTaOZYTHHbQhiCMasRb+SAuoj7ad+2fNad7zhELW6uIVaRrTUJIj6WVl8Nq7D7jOR2zWtw3m5Y7Sya6EhluVRUwoJldgCcAHA98nAoG3KHAhY2kNsH19JcF8Yye5OMnAz4zTmldpx2J7hrY5SdEDmNh3U7alI2YZ9jtTSgKwy2yMQzIpK9iQCR+R8VmooCvKIAMAAD2FeqKDH0lxjAwfGK9kZ719ooMRgU4yq+ntsNvy9qyV9ooEfM/DRJGX06tCsSmCQ4AyBoGztn6Q2QCx2OanJ7HrwLDNpWcKseW3WQ6dRjl0ABsEM/RVsbAGr6kPEuHvEetaxLLIMBInbQiBj+Iy4BwxByT9qCb4FzK9tmO5B0LnJYgtHgaipI9JKJmRyuETXGi6u5t7PiMcoBjcH7eR+YO4IO357UtuIrS9eRCA725VJPBGSsmgnyrYUlex7GpviHJujIF0ut4z+1wCdKTamOO+ZJuoxAGMLQX7MBuTikHGubIIVOl1ZsEg59K40ZZiOyL1IySM4Vge1Ts/Lukq/zECqvrUl+4DwOp/lPTYH+YU24HyTFEqa5DKFVQg7LhVdAe51aonCNk4OhT4FAl4fbzXk3WmJjCkqSSFZW3DRoc7MCNLKQUlUo2xByyFolw8SGENFIgaJ4naPpRfwsoOAwzsV75I9ON2E00VzHHFbwQ3FusphmV9hEEBBwpU6iCAMU8sLNYU0JnSCSMknuc9zvQKOf4pDw28WHJcwPjHc7b/2zWL4dzxnhdm0ZAQQr+hA9WfbfNU1KYuXbZQ4SIKshJeNSQjE9yUB07+dt/NBx+zR25Rk6OdncnH8Aly3/ANa6hw6ytbyyjJJeCWJcqXOnGBsd/H/imHA+XLa0Vkto9CuSWXJIJPfYnH9qwWnKFnEWMUCoGOWRSQjH3KA6W/UUE0+j/HrLp/R/h76f5dW3fftXq3ulj45xCRz6Y7GNmx7KST/aqqTlu2acXJiBnHaXU2ofYHOw+3avkPLNqkxnWICZhhpMsWYHwST6h9jtQc/5s47Je8CublkW3hdfwo86nYagAWOAq5/hAP8ANXTOF/sYv8tP9hWjByvaJC0CwJ0Wz+Ed09XfCnYZ+1b/AA7h8cCBIhhR2ySe2w3JJ2GB9hQcy+PkoWPh+ogYugd/YDc/kK6HzNBC9pOtyF6RjbXq7AAHffyO9YeMcp2d0we5gSVh2L5OPyGcD9K93XLNrLGIpYtcYxiN2Yrt29JbBx49qDlXw25vksuCo80bzF7roWsecatQBA1HOlQwcZxtiqbjXU/xrhXWZDJ05yVQHSuQvbO587nHbsKtb/gVvNCLeWFGhGMR4wBjtgDtj7Vju+XreUxtJHqeI5STUdanscODq3H3oJDmXg9zDJccQ4VcLk5NxayDVHIYxgkb+htIxjztuK1uM8Q+Yv8Al2YLo6q3D6D41RxnHj+tWw5btvWBHhZTmRAzBX2A9Sg4OwA/IYoveWbWWRJZIQ0kf0Nkgp/Lg+j9MUE1xD/uK1/0Mn/Op6dZGk5nEOTIVhwB3/Ztn+2a6NLyzatP8w0QMw2EuptQHsDnIH27V64by5bQSNLDEEkk+twTl/5sn1frQLPhtPFLwu06WCgiCkd8EbMD985rxc8zsb9bC1iUt0hLJO59CIfpCqu8hPtqUD3ppb8tW0bO0cQj6hy6oSqufcqpCk/fFZrjgkDyrOYwJUXSJFJVtP8ADkYyPtQcxtv2PMnq1Ycgtt3CHPbYYO1PoeaflLPhUMcXWnu40SJS2lRpVdTM2CQBqGwGTvVUvLVqJJJBCgaUASY2D4BA1L9LEAkZIzuawLyhZ6ETojTE2qIam/DPum/o/SgmoAw5hUO4ZxYnVpGAPX4GSf6k10IUruOXrd5FlaIGRAQHyQxB7qSDllPscimtAUUUUBRRRQFFFFAUUUUBXw19ooNDjHCYbqJobhA8bEEqfJUgjt9wKU8yIDKC24SCQhfGSUOcjBz6R2PvRRQSdzmKRtBORZq2o7kl9erPg/Ud8ZHvjINtacOjmS2klUF4AGjPbSSpXYDAxjbGKKKB0or7RRQFFFFAUUUUBRRRQFFFFAUUUUBRRRQFFFFAUUUUBRRRQFFFFAUUUUBRRRQFFFFAUUUUBRRRQf/Z">
            <a:hlinkClick r:id="rId2"/>
          </p:cNvPr>
          <p:cNvSpPr>
            <a:spLocks noChangeAspect="1" noChangeArrowheads="1"/>
          </p:cNvSpPr>
          <p:nvPr/>
        </p:nvSpPr>
        <p:spPr bwMode="auto">
          <a:xfrm>
            <a:off x="53975" y="-304800"/>
            <a:ext cx="2895600" cy="647700"/>
          </a:xfrm>
          <a:prstGeom prst="rect">
            <a:avLst/>
          </a:prstGeom>
          <a:noFill/>
          <a:ln w="9525">
            <a:noFill/>
            <a:miter lim="800000"/>
            <a:headEnd/>
            <a:tailEnd/>
          </a:ln>
        </p:spPr>
        <p:txBody>
          <a:bodyPr/>
          <a:lstStyle/>
          <a:p>
            <a:endParaRPr lang="it-IT"/>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ttore 2 16"/>
          <p:cNvCxnSpPr/>
          <p:nvPr/>
        </p:nvCxnSpPr>
        <p:spPr>
          <a:xfrm rot="5400000">
            <a:off x="3321835" y="4107661"/>
            <a:ext cx="2571768" cy="71438"/>
          </a:xfrm>
          <a:prstGeom prst="straightConnector1">
            <a:avLst/>
          </a:prstGeom>
          <a:ln w="57150">
            <a:solidFill>
              <a:srgbClr val="0070C0"/>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rot="16200000" flipH="1">
            <a:off x="4607719" y="2607463"/>
            <a:ext cx="3929090" cy="1857388"/>
          </a:xfrm>
          <a:prstGeom prst="straightConnector1">
            <a:avLst/>
          </a:prstGeom>
          <a:ln w="57150">
            <a:solidFill>
              <a:srgbClr val="00B050"/>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rot="5400000">
            <a:off x="678629" y="2964653"/>
            <a:ext cx="3500462" cy="1428760"/>
          </a:xfrm>
          <a:prstGeom prst="straightConnector1">
            <a:avLst/>
          </a:prstGeom>
          <a:ln w="57150">
            <a:solidFill>
              <a:srgbClr val="FF0000"/>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3" name="Rettangolo 2"/>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57132" y="285728"/>
            <a:ext cx="714348" cy="4878824"/>
          </a:xfrm>
          <a:prstGeom prst="roundRect">
            <a:avLst/>
          </a:prstGeom>
          <a:solidFill>
            <a:schemeClr val="bg1"/>
          </a:solidFill>
          <a:ln w="28575">
            <a:solidFill>
              <a:srgbClr val="C00000"/>
            </a:solidFill>
          </a:ln>
          <a:effectLst>
            <a:outerShdw blurRad="190500" dist="228600" dir="2700000" algn="ctr">
              <a:srgbClr val="000000">
                <a:alpha val="30000"/>
              </a:srgbClr>
            </a:outerShdw>
          </a:effectLst>
        </p:spPr>
        <p:txBody>
          <a:bodyPr wrap="square" rtlCol="0">
            <a:spAutoFit/>
          </a:bodyPr>
          <a:lstStyle/>
          <a:p>
            <a:pPr algn="ctr"/>
            <a:endParaRPr lang="it-IT" sz="2800" b="1" i="1" dirty="0" smtClean="0">
              <a:solidFill>
                <a:srgbClr val="C00000"/>
              </a:solidFill>
              <a:latin typeface="Times New Roman" pitchFamily="18" charset="0"/>
              <a:cs typeface="Times New Roman" pitchFamily="18" charset="0"/>
            </a:endParaRPr>
          </a:p>
          <a:p>
            <a:pPr algn="ctr"/>
            <a:r>
              <a:rPr lang="it-IT" sz="2800" b="1" i="1" dirty="0" smtClean="0">
                <a:solidFill>
                  <a:srgbClr val="FF0000"/>
                </a:solidFill>
                <a:latin typeface="Times New Roman" pitchFamily="18" charset="0"/>
                <a:cs typeface="Times New Roman" pitchFamily="18" charset="0"/>
              </a:rPr>
              <a:t>S</a:t>
            </a:r>
            <a:br>
              <a:rPr lang="it-IT" sz="2800" b="1" i="1" dirty="0" smtClean="0">
                <a:solidFill>
                  <a:srgbClr val="FF0000"/>
                </a:solidFill>
                <a:latin typeface="Times New Roman" pitchFamily="18" charset="0"/>
                <a:cs typeface="Times New Roman" pitchFamily="18" charset="0"/>
              </a:rPr>
            </a:br>
            <a:r>
              <a:rPr lang="it-IT" sz="2800" b="1" i="1" dirty="0" smtClean="0">
                <a:solidFill>
                  <a:srgbClr val="FF0000"/>
                </a:solidFill>
                <a:latin typeface="Times New Roman" pitchFamily="18" charset="0"/>
                <a:cs typeface="Times New Roman" pitchFamily="18" charset="0"/>
              </a:rPr>
              <a:t>T</a:t>
            </a:r>
            <a:br>
              <a:rPr lang="it-IT" sz="2800" b="1" i="1" dirty="0" smtClean="0">
                <a:solidFill>
                  <a:srgbClr val="FF0000"/>
                </a:solidFill>
                <a:latin typeface="Times New Roman" pitchFamily="18" charset="0"/>
                <a:cs typeface="Times New Roman" pitchFamily="18" charset="0"/>
              </a:rPr>
            </a:br>
            <a:r>
              <a:rPr lang="it-IT" sz="2800" b="1" i="1" dirty="0" smtClean="0">
                <a:solidFill>
                  <a:srgbClr val="FF0000"/>
                </a:solidFill>
                <a:latin typeface="Times New Roman" pitchFamily="18" charset="0"/>
                <a:cs typeface="Times New Roman" pitchFamily="18" charset="0"/>
              </a:rPr>
              <a:t>R</a:t>
            </a:r>
            <a:r>
              <a:rPr lang="it-IT" sz="2800" b="1" i="1" dirty="0" smtClean="0">
                <a:solidFill>
                  <a:srgbClr val="C00000"/>
                </a:solidFill>
                <a:latin typeface="Times New Roman" pitchFamily="18" charset="0"/>
                <a:cs typeface="Times New Roman" pitchFamily="18" charset="0"/>
              </a:rPr>
              <a:t/>
            </a:r>
            <a:br>
              <a:rPr lang="it-IT" sz="2800" b="1" i="1" dirty="0" smtClean="0">
                <a:solidFill>
                  <a:srgbClr val="C00000"/>
                </a:solidFill>
                <a:latin typeface="Times New Roman" pitchFamily="18" charset="0"/>
                <a:cs typeface="Times New Roman" pitchFamily="18" charset="0"/>
              </a:rPr>
            </a:br>
            <a:r>
              <a:rPr lang="it-IT" sz="2800" b="1" i="1" dirty="0" smtClean="0">
                <a:solidFill>
                  <a:srgbClr val="008A3E"/>
                </a:solidFill>
                <a:latin typeface="Times New Roman" pitchFamily="18" charset="0"/>
                <a:cs typeface="Times New Roman" pitchFamily="18" charset="0"/>
              </a:rPr>
              <a:t>U</a:t>
            </a:r>
            <a:br>
              <a:rPr lang="it-IT" sz="2800" b="1" i="1" dirty="0" smtClean="0">
                <a:solidFill>
                  <a:srgbClr val="008A3E"/>
                </a:solidFill>
                <a:latin typeface="Times New Roman" pitchFamily="18" charset="0"/>
                <a:cs typeface="Times New Roman" pitchFamily="18" charset="0"/>
              </a:rPr>
            </a:br>
            <a:r>
              <a:rPr lang="it-IT" sz="2800" b="1" i="1" dirty="0" smtClean="0">
                <a:solidFill>
                  <a:srgbClr val="008A3E"/>
                </a:solidFill>
                <a:latin typeface="Times New Roman" pitchFamily="18" charset="0"/>
                <a:cs typeface="Times New Roman" pitchFamily="18" charset="0"/>
              </a:rPr>
              <a:t>M</a:t>
            </a:r>
            <a:br>
              <a:rPr lang="it-IT" sz="2800" b="1" i="1" dirty="0" smtClean="0">
                <a:solidFill>
                  <a:srgbClr val="008A3E"/>
                </a:solidFill>
                <a:latin typeface="Times New Roman" pitchFamily="18" charset="0"/>
                <a:cs typeface="Times New Roman" pitchFamily="18" charset="0"/>
              </a:rPr>
            </a:br>
            <a:r>
              <a:rPr lang="it-IT" sz="2800" b="1" i="1" dirty="0" smtClean="0">
                <a:solidFill>
                  <a:srgbClr val="008A3E"/>
                </a:solidFill>
                <a:latin typeface="Times New Roman" pitchFamily="18" charset="0"/>
                <a:cs typeface="Times New Roman" pitchFamily="18" charset="0"/>
              </a:rPr>
              <a:t>E</a:t>
            </a:r>
            <a:br>
              <a:rPr lang="it-IT" sz="2800" b="1" i="1" dirty="0" smtClean="0">
                <a:solidFill>
                  <a:srgbClr val="008A3E"/>
                </a:solidFill>
                <a:latin typeface="Times New Roman" pitchFamily="18" charset="0"/>
                <a:cs typeface="Times New Roman" pitchFamily="18" charset="0"/>
              </a:rPr>
            </a:br>
            <a:r>
              <a:rPr lang="it-IT" sz="2800" b="1" i="1" dirty="0" smtClean="0">
                <a:solidFill>
                  <a:srgbClr val="0070C0"/>
                </a:solidFill>
                <a:latin typeface="Times New Roman" pitchFamily="18" charset="0"/>
                <a:cs typeface="Times New Roman" pitchFamily="18" charset="0"/>
              </a:rPr>
              <a:t>N</a:t>
            </a:r>
            <a:br>
              <a:rPr lang="it-IT" sz="2800" b="1" i="1" dirty="0" smtClean="0">
                <a:solidFill>
                  <a:srgbClr val="0070C0"/>
                </a:solidFill>
                <a:latin typeface="Times New Roman" pitchFamily="18" charset="0"/>
                <a:cs typeface="Times New Roman" pitchFamily="18" charset="0"/>
              </a:rPr>
            </a:br>
            <a:r>
              <a:rPr lang="it-IT" sz="2800" b="1" i="1" dirty="0" smtClean="0">
                <a:solidFill>
                  <a:srgbClr val="0070C0"/>
                </a:solidFill>
                <a:latin typeface="Times New Roman" pitchFamily="18" charset="0"/>
                <a:cs typeface="Times New Roman" pitchFamily="18" charset="0"/>
              </a:rPr>
              <a:t>T</a:t>
            </a:r>
            <a:br>
              <a:rPr lang="it-IT" sz="2800" b="1" i="1" dirty="0" smtClean="0">
                <a:solidFill>
                  <a:srgbClr val="0070C0"/>
                </a:solidFill>
                <a:latin typeface="Times New Roman" pitchFamily="18" charset="0"/>
                <a:cs typeface="Times New Roman" pitchFamily="18" charset="0"/>
              </a:rPr>
            </a:br>
            <a:r>
              <a:rPr lang="it-IT" sz="2800" b="1" i="1" dirty="0" smtClean="0">
                <a:solidFill>
                  <a:srgbClr val="0070C0"/>
                </a:solidFill>
                <a:latin typeface="Times New Roman" pitchFamily="18" charset="0"/>
                <a:cs typeface="Times New Roman" pitchFamily="18" charset="0"/>
              </a:rPr>
              <a:t>I</a:t>
            </a:r>
          </a:p>
          <a:p>
            <a:pPr algn="ctr"/>
            <a:endParaRPr lang="it-IT" sz="2800" b="1" i="1" dirty="0">
              <a:solidFill>
                <a:srgbClr val="C00000"/>
              </a:solidFill>
              <a:latin typeface="Times New Roman" pitchFamily="18" charset="0"/>
              <a:cs typeface="Times New Roman" pitchFamily="18" charset="0"/>
            </a:endParaRPr>
          </a:p>
        </p:txBody>
      </p:sp>
      <p:sp>
        <p:nvSpPr>
          <p:cNvPr id="6" name="Ovale 5"/>
          <p:cNvSpPr/>
          <p:nvPr/>
        </p:nvSpPr>
        <p:spPr>
          <a:xfrm>
            <a:off x="1785918" y="500042"/>
            <a:ext cx="2714644" cy="257176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0" dirty="0" err="1" smtClean="0">
                <a:latin typeface="Times New Roman" pitchFamily="18" charset="0"/>
                <a:cs typeface="Times New Roman" pitchFamily="18" charset="0"/>
              </a:rPr>
              <a:t>P.A.I</a:t>
            </a:r>
            <a:r>
              <a:rPr lang="it-IT" sz="6000"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7" name="Ovale 6"/>
          <p:cNvSpPr/>
          <p:nvPr/>
        </p:nvSpPr>
        <p:spPr>
          <a:xfrm>
            <a:off x="3357554" y="1857364"/>
            <a:ext cx="2714644" cy="2571768"/>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0" dirty="0" err="1" smtClean="0">
                <a:latin typeface="Times New Roman" pitchFamily="18" charset="0"/>
                <a:cs typeface="Times New Roman" pitchFamily="18" charset="0"/>
              </a:rPr>
              <a:t>P.E.I.</a:t>
            </a:r>
            <a:endParaRPr lang="it-IT" dirty="0">
              <a:latin typeface="Times New Roman" pitchFamily="18" charset="0"/>
              <a:cs typeface="Times New Roman" pitchFamily="18" charset="0"/>
            </a:endParaRPr>
          </a:p>
        </p:txBody>
      </p:sp>
      <p:sp>
        <p:nvSpPr>
          <p:cNvPr id="8" name="Ovale 7"/>
          <p:cNvSpPr/>
          <p:nvPr/>
        </p:nvSpPr>
        <p:spPr>
          <a:xfrm>
            <a:off x="4357686" y="214290"/>
            <a:ext cx="2714644" cy="257176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6000" dirty="0" err="1" smtClean="0">
                <a:latin typeface="Times New Roman" pitchFamily="18" charset="0"/>
                <a:cs typeface="Times New Roman" pitchFamily="18" charset="0"/>
              </a:rPr>
              <a:t>P.D.P</a:t>
            </a:r>
            <a:r>
              <a:rPr lang="it-IT" dirty="0" err="1"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9" name="Rettangolo arrotondato 8"/>
          <p:cNvSpPr/>
          <p:nvPr/>
        </p:nvSpPr>
        <p:spPr>
          <a:xfrm>
            <a:off x="271432" y="5643578"/>
            <a:ext cx="2571768" cy="928694"/>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rgbClr val="FFFF00"/>
                </a:solidFill>
                <a:latin typeface="Times New Roman" pitchFamily="18" charset="0"/>
                <a:cs typeface="Times New Roman" pitchFamily="18" charset="0"/>
              </a:rPr>
              <a:t>P</a:t>
            </a:r>
            <a:r>
              <a:rPr lang="it-IT" sz="2400" b="1" i="1" dirty="0" smtClean="0">
                <a:latin typeface="Times New Roman" pitchFamily="18" charset="0"/>
                <a:cs typeface="Times New Roman" pitchFamily="18" charset="0"/>
              </a:rPr>
              <a:t>iano </a:t>
            </a:r>
            <a:r>
              <a:rPr lang="it-IT" sz="2400" b="1" i="1" dirty="0" smtClean="0">
                <a:solidFill>
                  <a:srgbClr val="FFFF00"/>
                </a:solidFill>
                <a:latin typeface="Times New Roman" pitchFamily="18" charset="0"/>
                <a:cs typeface="Times New Roman" pitchFamily="18" charset="0"/>
              </a:rPr>
              <a:t>A</a:t>
            </a:r>
            <a:r>
              <a:rPr lang="it-IT" sz="2400" b="1" i="1" dirty="0" smtClean="0">
                <a:latin typeface="Times New Roman" pitchFamily="18" charset="0"/>
                <a:cs typeface="Times New Roman" pitchFamily="18" charset="0"/>
              </a:rPr>
              <a:t>nnuale </a:t>
            </a:r>
          </a:p>
          <a:p>
            <a:pPr algn="ctr"/>
            <a:r>
              <a:rPr lang="it-IT" sz="2400" b="1" i="1" dirty="0" smtClean="0">
                <a:latin typeface="Times New Roman" pitchFamily="18" charset="0"/>
                <a:cs typeface="Times New Roman" pitchFamily="18" charset="0"/>
              </a:rPr>
              <a:t>per l’</a:t>
            </a:r>
            <a:r>
              <a:rPr lang="it-IT" sz="2400" b="1" i="1" dirty="0" err="1" smtClean="0">
                <a:solidFill>
                  <a:srgbClr val="FFFF00"/>
                </a:solidFill>
                <a:latin typeface="Times New Roman" pitchFamily="18" charset="0"/>
                <a:cs typeface="Times New Roman" pitchFamily="18" charset="0"/>
              </a:rPr>
              <a:t>I</a:t>
            </a:r>
            <a:r>
              <a:rPr lang="it-IT" sz="2400" b="1" i="1" dirty="0" err="1" smtClean="0">
                <a:latin typeface="Times New Roman" pitchFamily="18" charset="0"/>
                <a:cs typeface="Times New Roman" pitchFamily="18" charset="0"/>
              </a:rPr>
              <a:t>nclusività</a:t>
            </a:r>
            <a:endParaRPr lang="it-IT" sz="2400" b="1" i="1" dirty="0">
              <a:latin typeface="Times New Roman" pitchFamily="18" charset="0"/>
              <a:cs typeface="Times New Roman" pitchFamily="18" charset="0"/>
            </a:endParaRPr>
          </a:p>
        </p:txBody>
      </p:sp>
      <p:sp>
        <p:nvSpPr>
          <p:cNvPr id="12" name="Rettangolo arrotondato 11"/>
          <p:cNvSpPr/>
          <p:nvPr/>
        </p:nvSpPr>
        <p:spPr>
          <a:xfrm>
            <a:off x="6286512" y="5643578"/>
            <a:ext cx="2571768" cy="928694"/>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rgbClr val="FFFF00"/>
                </a:solidFill>
                <a:latin typeface="Times New Roman" pitchFamily="18" charset="0"/>
                <a:cs typeface="Times New Roman" pitchFamily="18" charset="0"/>
              </a:rPr>
              <a:t>P</a:t>
            </a:r>
            <a:r>
              <a:rPr lang="it-IT" sz="2400" b="1" i="1" dirty="0" smtClean="0">
                <a:latin typeface="Times New Roman" pitchFamily="18" charset="0"/>
                <a:cs typeface="Times New Roman" pitchFamily="18" charset="0"/>
              </a:rPr>
              <a:t>iano </a:t>
            </a:r>
            <a:r>
              <a:rPr lang="it-IT" sz="2400" b="1" i="1" dirty="0" smtClean="0">
                <a:solidFill>
                  <a:srgbClr val="FFFF00"/>
                </a:solidFill>
                <a:latin typeface="Times New Roman" pitchFamily="18" charset="0"/>
                <a:cs typeface="Times New Roman" pitchFamily="18" charset="0"/>
              </a:rPr>
              <a:t>D</a:t>
            </a:r>
            <a:r>
              <a:rPr lang="it-IT" sz="2400" b="1" i="1" dirty="0" smtClean="0">
                <a:solidFill>
                  <a:schemeClr val="bg1"/>
                </a:solidFill>
                <a:latin typeface="Times New Roman" pitchFamily="18" charset="0"/>
                <a:cs typeface="Times New Roman" pitchFamily="18" charset="0"/>
              </a:rPr>
              <a:t>idattico</a:t>
            </a:r>
            <a:r>
              <a:rPr lang="it-IT" sz="2400" b="1" i="1" dirty="0" smtClean="0">
                <a:latin typeface="Times New Roman" pitchFamily="18" charset="0"/>
                <a:cs typeface="Times New Roman" pitchFamily="18" charset="0"/>
              </a:rPr>
              <a:t> </a:t>
            </a:r>
          </a:p>
          <a:p>
            <a:pPr algn="ctr"/>
            <a:r>
              <a:rPr lang="it-IT" sz="2400" b="1" i="1" dirty="0" smtClean="0">
                <a:solidFill>
                  <a:srgbClr val="FFFF00"/>
                </a:solidFill>
                <a:latin typeface="Times New Roman" pitchFamily="18" charset="0"/>
                <a:cs typeface="Times New Roman" pitchFamily="18" charset="0"/>
              </a:rPr>
              <a:t>P</a:t>
            </a:r>
            <a:r>
              <a:rPr lang="it-IT" sz="2400" b="1" i="1" dirty="0" smtClean="0">
                <a:latin typeface="Times New Roman" pitchFamily="18" charset="0"/>
                <a:cs typeface="Times New Roman" pitchFamily="18" charset="0"/>
              </a:rPr>
              <a:t>ersonalizzato</a:t>
            </a:r>
            <a:endParaRPr lang="it-IT" sz="2400" b="1" i="1" dirty="0">
              <a:latin typeface="Times New Roman" pitchFamily="18" charset="0"/>
              <a:cs typeface="Times New Roman" pitchFamily="18" charset="0"/>
            </a:endParaRPr>
          </a:p>
        </p:txBody>
      </p:sp>
      <p:sp>
        <p:nvSpPr>
          <p:cNvPr id="16" name="Rettangolo arrotondato 15"/>
          <p:cNvSpPr/>
          <p:nvPr/>
        </p:nvSpPr>
        <p:spPr>
          <a:xfrm>
            <a:off x="3286116" y="5643578"/>
            <a:ext cx="2571768" cy="928694"/>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solidFill>
                  <a:srgbClr val="FFFF00"/>
                </a:solidFill>
                <a:latin typeface="Times New Roman" pitchFamily="18" charset="0"/>
                <a:cs typeface="Times New Roman" pitchFamily="18" charset="0"/>
              </a:rPr>
              <a:t>P</a:t>
            </a:r>
            <a:r>
              <a:rPr lang="it-IT" sz="2400" b="1" i="1" dirty="0" smtClean="0">
                <a:latin typeface="Times New Roman" pitchFamily="18" charset="0"/>
                <a:cs typeface="Times New Roman" pitchFamily="18" charset="0"/>
              </a:rPr>
              <a:t>iano </a:t>
            </a:r>
            <a:r>
              <a:rPr lang="it-IT" sz="2400" b="1" i="1" dirty="0" smtClean="0">
                <a:solidFill>
                  <a:srgbClr val="FFFF00"/>
                </a:solidFill>
                <a:latin typeface="Times New Roman" pitchFamily="18" charset="0"/>
                <a:cs typeface="Times New Roman" pitchFamily="18" charset="0"/>
              </a:rPr>
              <a:t>E</a:t>
            </a:r>
            <a:r>
              <a:rPr lang="it-IT" sz="2400" b="1" i="1" dirty="0" smtClean="0">
                <a:solidFill>
                  <a:schemeClr val="bg1"/>
                </a:solidFill>
                <a:latin typeface="Times New Roman" pitchFamily="18" charset="0"/>
                <a:cs typeface="Times New Roman" pitchFamily="18" charset="0"/>
              </a:rPr>
              <a:t>ducativo</a:t>
            </a:r>
            <a:r>
              <a:rPr lang="it-IT" sz="2400" b="1" i="1" dirty="0" smtClean="0">
                <a:latin typeface="Times New Roman" pitchFamily="18" charset="0"/>
                <a:cs typeface="Times New Roman" pitchFamily="18" charset="0"/>
              </a:rPr>
              <a:t> </a:t>
            </a:r>
          </a:p>
          <a:p>
            <a:pPr algn="ctr"/>
            <a:r>
              <a:rPr lang="it-IT" sz="2400" b="1" i="1" dirty="0" smtClean="0">
                <a:solidFill>
                  <a:srgbClr val="FFFF00"/>
                </a:solidFill>
                <a:latin typeface="Times New Roman" pitchFamily="18" charset="0"/>
                <a:cs typeface="Times New Roman" pitchFamily="18" charset="0"/>
              </a:rPr>
              <a:t>I</a:t>
            </a:r>
            <a:r>
              <a:rPr lang="it-IT" sz="2400" b="1" i="1" dirty="0" smtClean="0">
                <a:solidFill>
                  <a:schemeClr val="bg1"/>
                </a:solidFill>
                <a:latin typeface="Times New Roman" pitchFamily="18" charset="0"/>
                <a:cs typeface="Times New Roman" pitchFamily="18" charset="0"/>
              </a:rPr>
              <a:t>ndividualizzato</a:t>
            </a:r>
            <a:endParaRPr lang="it-IT"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800" decel="100000"/>
                                        <p:tgtEl>
                                          <p:spTgt spid="8"/>
                                        </p:tgtEl>
                                      </p:cBhvr>
                                    </p:animEffect>
                                    <p:anim calcmode="lin" valueType="num">
                                      <p:cBhvr>
                                        <p:cTn id="34" dur="800" decel="100000" fill="hold"/>
                                        <p:tgtEl>
                                          <p:spTgt spid="8"/>
                                        </p:tgtEl>
                                        <p:attrNameLst>
                                          <p:attrName>style.rotation</p:attrName>
                                        </p:attrNameLst>
                                      </p:cBhvr>
                                      <p:tavLst>
                                        <p:tav tm="0">
                                          <p:val>
                                            <p:fltVal val="-90"/>
                                          </p:val>
                                        </p:tav>
                                        <p:tav tm="100000">
                                          <p:val>
                                            <p:fltVal val="0"/>
                                          </p:val>
                                        </p:tav>
                                      </p:tavLst>
                                    </p:anim>
                                    <p:anim calcmode="lin" valueType="num">
                                      <p:cBhvr>
                                        <p:cTn id="35" dur="800" decel="100000" fill="hold"/>
                                        <p:tgtEl>
                                          <p:spTgt spid="8"/>
                                        </p:tgtEl>
                                        <p:attrNameLst>
                                          <p:attrName>ppt_x</p:attrName>
                                        </p:attrNameLst>
                                      </p:cBhvr>
                                      <p:tavLst>
                                        <p:tav tm="0">
                                          <p:val>
                                            <p:strVal val="#ppt_x+0.4"/>
                                          </p:val>
                                        </p:tav>
                                        <p:tav tm="100000">
                                          <p:val>
                                            <p:strVal val="#ppt_x-0.05"/>
                                          </p:val>
                                        </p:tav>
                                      </p:tavLst>
                                    </p:anim>
                                    <p:anim calcmode="lin" valueType="num">
                                      <p:cBhvr>
                                        <p:cTn id="36" dur="800" decel="100000" fill="hold"/>
                                        <p:tgtEl>
                                          <p:spTgt spid="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800" decel="100000"/>
                                        <p:tgtEl>
                                          <p:spTgt spid="13"/>
                                        </p:tgtEl>
                                      </p:cBhvr>
                                    </p:animEffect>
                                    <p:anim calcmode="lin" valueType="num">
                                      <p:cBhvr>
                                        <p:cTn id="42" dur="800" decel="100000" fill="hold"/>
                                        <p:tgtEl>
                                          <p:spTgt spid="13"/>
                                        </p:tgtEl>
                                        <p:attrNameLst>
                                          <p:attrName>style.rotation</p:attrName>
                                        </p:attrNameLst>
                                      </p:cBhvr>
                                      <p:tavLst>
                                        <p:tav tm="0">
                                          <p:val>
                                            <p:fltVal val="-90"/>
                                          </p:val>
                                        </p:tav>
                                        <p:tav tm="100000">
                                          <p:val>
                                            <p:fltVal val="0"/>
                                          </p:val>
                                        </p:tav>
                                      </p:tavLst>
                                    </p:anim>
                                    <p:anim calcmode="lin" valueType="num">
                                      <p:cBhvr>
                                        <p:cTn id="43" dur="800" decel="100000" fill="hold"/>
                                        <p:tgtEl>
                                          <p:spTgt spid="13"/>
                                        </p:tgtEl>
                                        <p:attrNameLst>
                                          <p:attrName>ppt_x</p:attrName>
                                        </p:attrNameLst>
                                      </p:cBhvr>
                                      <p:tavLst>
                                        <p:tav tm="0">
                                          <p:val>
                                            <p:strVal val="#ppt_x+0.4"/>
                                          </p:val>
                                        </p:tav>
                                        <p:tav tm="100000">
                                          <p:val>
                                            <p:strVal val="#ppt_x-0.05"/>
                                          </p:val>
                                        </p:tav>
                                      </p:tavLst>
                                    </p:anim>
                                    <p:anim calcmode="lin" valueType="num">
                                      <p:cBhvr>
                                        <p:cTn id="44" dur="800" decel="100000" fill="hold"/>
                                        <p:tgtEl>
                                          <p:spTgt spid="13"/>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800" decel="100000"/>
                                        <p:tgtEl>
                                          <p:spTgt spid="12"/>
                                        </p:tgtEl>
                                      </p:cBhvr>
                                    </p:animEffect>
                                    <p:anim calcmode="lin" valueType="num">
                                      <p:cBhvr>
                                        <p:cTn id="50" dur="800" decel="100000" fill="hold"/>
                                        <p:tgtEl>
                                          <p:spTgt spid="12"/>
                                        </p:tgtEl>
                                        <p:attrNameLst>
                                          <p:attrName>style.rotation</p:attrName>
                                        </p:attrNameLst>
                                      </p:cBhvr>
                                      <p:tavLst>
                                        <p:tav tm="0">
                                          <p:val>
                                            <p:fltVal val="-90"/>
                                          </p:val>
                                        </p:tav>
                                        <p:tav tm="100000">
                                          <p:val>
                                            <p:fltVal val="0"/>
                                          </p:val>
                                        </p:tav>
                                      </p:tavLst>
                                    </p:anim>
                                    <p:anim calcmode="lin" valueType="num">
                                      <p:cBhvr>
                                        <p:cTn id="51" dur="800" decel="100000" fill="hold"/>
                                        <p:tgtEl>
                                          <p:spTgt spid="12"/>
                                        </p:tgtEl>
                                        <p:attrNameLst>
                                          <p:attrName>ppt_x</p:attrName>
                                        </p:attrNameLst>
                                      </p:cBhvr>
                                      <p:tavLst>
                                        <p:tav tm="0">
                                          <p:val>
                                            <p:strVal val="#ppt_x+0.4"/>
                                          </p:val>
                                        </p:tav>
                                        <p:tav tm="100000">
                                          <p:val>
                                            <p:strVal val="#ppt_x-0.05"/>
                                          </p:val>
                                        </p:tav>
                                      </p:tavLst>
                                    </p:anim>
                                    <p:anim calcmode="lin" valueType="num">
                                      <p:cBhvr>
                                        <p:cTn id="52" dur="800" decel="100000" fill="hold"/>
                                        <p:tgtEl>
                                          <p:spTgt spid="1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47638" y="1319198"/>
            <a:ext cx="714348" cy="5262979"/>
          </a:xfrm>
          <a:prstGeom prst="rect">
            <a:avLst/>
          </a:prstGeom>
          <a:solidFill>
            <a:schemeClr val="bg1"/>
          </a:solidFill>
          <a:ln w="28575">
            <a:solidFill>
              <a:srgbClr val="C00000"/>
            </a:solidFill>
          </a:ln>
          <a:effectLst>
            <a:outerShdw blurRad="190500" dist="228600" dir="2700000" algn="ctr">
              <a:srgbClr val="000000">
                <a:alpha val="30000"/>
              </a:srgbClr>
            </a:outerShdw>
          </a:effectLst>
        </p:spPr>
        <p:txBody>
          <a:bodyPr wrap="square" rtlCol="0">
            <a:spAutoFit/>
          </a:bodyPr>
          <a:lstStyle/>
          <a:p>
            <a:pPr algn="ctr"/>
            <a:endParaRPr lang="it-IT" sz="2800" b="1" i="1" dirty="0" smtClean="0">
              <a:solidFill>
                <a:srgbClr val="C00000"/>
              </a:solidFill>
              <a:latin typeface="Times New Roman" pitchFamily="18" charset="0"/>
              <a:cs typeface="Times New Roman" pitchFamily="18" charset="0"/>
            </a:endParaRPr>
          </a:p>
          <a:p>
            <a:pPr algn="ctr"/>
            <a:endParaRPr lang="it-IT" sz="2800" b="1" i="1" dirty="0" smtClean="0">
              <a:solidFill>
                <a:srgbClr val="C00000"/>
              </a:solidFill>
              <a:latin typeface="Times New Roman" pitchFamily="18" charset="0"/>
              <a:cs typeface="Times New Roman" pitchFamily="18" charset="0"/>
            </a:endParaRPr>
          </a:p>
          <a:p>
            <a:pPr algn="ctr"/>
            <a:r>
              <a:rPr lang="it-IT" sz="2800" b="1" i="1" dirty="0" smtClean="0">
                <a:solidFill>
                  <a:srgbClr val="C00000"/>
                </a:solidFill>
                <a:latin typeface="Times New Roman" pitchFamily="18" charset="0"/>
                <a:cs typeface="Times New Roman" pitchFamily="18" charset="0"/>
              </a:rPr>
              <a:t>N</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O</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R</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M</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A</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T</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I</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V</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A</a:t>
            </a:r>
          </a:p>
          <a:p>
            <a:pPr algn="ctr"/>
            <a:endParaRPr lang="it-IT" sz="2800" b="1" i="1" dirty="0">
              <a:solidFill>
                <a:srgbClr val="C00000"/>
              </a:solidFill>
              <a:latin typeface="Times New Roman" pitchFamily="18" charset="0"/>
              <a:cs typeface="Times New Roman" pitchFamily="18" charset="0"/>
            </a:endParaRPr>
          </a:p>
        </p:txBody>
      </p:sp>
      <p:sp>
        <p:nvSpPr>
          <p:cNvPr id="2" name="Titolo 1"/>
          <p:cNvSpPr>
            <a:spLocks noGrp="1"/>
          </p:cNvSpPr>
          <p:nvPr>
            <p:ph type="title"/>
          </p:nvPr>
        </p:nvSpPr>
        <p:spPr>
          <a:xfrm>
            <a:off x="157132" y="285728"/>
            <a:ext cx="7498080" cy="1285884"/>
          </a:xfr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it-IT" sz="4000" b="1" i="1" dirty="0" smtClean="0">
                <a:solidFill>
                  <a:srgbClr val="FFFF00"/>
                </a:solidFill>
                <a:latin typeface="Times New Roman" pitchFamily="18" charset="0"/>
                <a:cs typeface="Times New Roman" pitchFamily="18" charset="0"/>
              </a:rPr>
              <a:t>P</a:t>
            </a:r>
            <a:r>
              <a:rPr lang="it-IT" sz="4000" b="1" i="1" dirty="0" smtClean="0">
                <a:solidFill>
                  <a:schemeClr val="bg1"/>
                </a:solidFill>
                <a:latin typeface="Times New Roman" pitchFamily="18" charset="0"/>
                <a:cs typeface="Times New Roman" pitchFamily="18" charset="0"/>
              </a:rPr>
              <a:t>. </a:t>
            </a:r>
            <a:r>
              <a:rPr lang="it-IT" sz="4000" b="1" i="1" dirty="0" smtClean="0">
                <a:solidFill>
                  <a:srgbClr val="FFFF00"/>
                </a:solidFill>
                <a:latin typeface="Times New Roman" pitchFamily="18" charset="0"/>
                <a:cs typeface="Times New Roman" pitchFamily="18" charset="0"/>
              </a:rPr>
              <a:t>A</a:t>
            </a:r>
            <a:r>
              <a:rPr lang="it-IT" sz="4000" b="1" i="1" dirty="0" smtClean="0">
                <a:solidFill>
                  <a:schemeClr val="bg1"/>
                </a:solidFill>
                <a:latin typeface="Times New Roman" pitchFamily="18" charset="0"/>
                <a:cs typeface="Times New Roman" pitchFamily="18" charset="0"/>
              </a:rPr>
              <a:t>. </a:t>
            </a:r>
            <a:r>
              <a:rPr lang="it-IT" sz="4000" b="1" i="1" dirty="0" smtClean="0">
                <a:solidFill>
                  <a:srgbClr val="FFFF00"/>
                </a:solidFill>
                <a:latin typeface="Times New Roman" pitchFamily="18" charset="0"/>
                <a:cs typeface="Times New Roman" pitchFamily="18" charset="0"/>
              </a:rPr>
              <a:t>I</a:t>
            </a:r>
            <a:r>
              <a:rPr lang="it-IT" sz="4000" b="1" i="1" dirty="0" smtClean="0">
                <a:solidFill>
                  <a:schemeClr val="bg1"/>
                </a:solidFill>
                <a:latin typeface="Times New Roman" pitchFamily="18" charset="0"/>
                <a:cs typeface="Times New Roman" pitchFamily="18" charset="0"/>
              </a:rPr>
              <a:t>.  </a:t>
            </a:r>
            <a:r>
              <a:rPr lang="it-IT" sz="3200" b="1" i="1" dirty="0" smtClean="0">
                <a:solidFill>
                  <a:schemeClr val="bg1"/>
                </a:solidFill>
                <a:latin typeface="Times New Roman" pitchFamily="18" charset="0"/>
                <a:cs typeface="Times New Roman" pitchFamily="18" charset="0"/>
              </a:rPr>
              <a:t/>
            </a:r>
            <a:br>
              <a:rPr lang="it-IT" sz="3200" b="1" i="1" dirty="0" smtClean="0">
                <a:solidFill>
                  <a:schemeClr val="bg1"/>
                </a:solidFill>
                <a:latin typeface="Times New Roman" pitchFamily="18" charset="0"/>
                <a:cs typeface="Times New Roman" pitchFamily="18" charset="0"/>
              </a:rPr>
            </a:br>
            <a:r>
              <a:rPr lang="it-IT" sz="3200" b="1" i="1" dirty="0" smtClean="0">
                <a:solidFill>
                  <a:schemeClr val="bg1"/>
                </a:solidFill>
                <a:latin typeface="Times New Roman" pitchFamily="18" charset="0"/>
                <a:cs typeface="Times New Roman" pitchFamily="18" charset="0"/>
              </a:rPr>
              <a:t>(</a:t>
            </a:r>
            <a:r>
              <a:rPr lang="it-IT" sz="3200" b="1" i="1" dirty="0" smtClean="0">
                <a:solidFill>
                  <a:srgbClr val="FFFF00"/>
                </a:solidFill>
                <a:latin typeface="Times New Roman" pitchFamily="18" charset="0"/>
                <a:cs typeface="Times New Roman" pitchFamily="18" charset="0"/>
              </a:rPr>
              <a:t>P</a:t>
            </a:r>
            <a:r>
              <a:rPr lang="it-IT" sz="3200" b="1" i="1" dirty="0" smtClean="0">
                <a:solidFill>
                  <a:schemeClr val="bg1"/>
                </a:solidFill>
                <a:latin typeface="Times New Roman" pitchFamily="18" charset="0"/>
                <a:cs typeface="Times New Roman" pitchFamily="18" charset="0"/>
              </a:rPr>
              <a:t>iano </a:t>
            </a:r>
            <a:r>
              <a:rPr lang="it-IT" sz="3200" b="1" i="1" dirty="0" smtClean="0">
                <a:solidFill>
                  <a:srgbClr val="FFFF00"/>
                </a:solidFill>
                <a:latin typeface="Times New Roman" pitchFamily="18" charset="0"/>
                <a:cs typeface="Times New Roman" pitchFamily="18" charset="0"/>
              </a:rPr>
              <a:t>A</a:t>
            </a:r>
            <a:r>
              <a:rPr lang="it-IT" sz="3200" b="1" i="1" dirty="0" smtClean="0">
                <a:solidFill>
                  <a:schemeClr val="bg1"/>
                </a:solidFill>
                <a:latin typeface="Times New Roman" pitchFamily="18" charset="0"/>
                <a:cs typeface="Times New Roman" pitchFamily="18" charset="0"/>
              </a:rPr>
              <a:t>nnuale per l’</a:t>
            </a:r>
            <a:r>
              <a:rPr lang="it-IT" sz="3200" b="1" i="1" dirty="0" err="1" smtClean="0">
                <a:solidFill>
                  <a:srgbClr val="FFFF00"/>
                </a:solidFill>
                <a:latin typeface="Times New Roman" pitchFamily="18" charset="0"/>
                <a:cs typeface="Times New Roman" pitchFamily="18" charset="0"/>
              </a:rPr>
              <a:t>I</a:t>
            </a:r>
            <a:r>
              <a:rPr lang="it-IT" sz="3200" b="1" i="1" dirty="0" err="1" smtClean="0">
                <a:solidFill>
                  <a:schemeClr val="bg1"/>
                </a:solidFill>
                <a:latin typeface="Times New Roman" pitchFamily="18" charset="0"/>
                <a:cs typeface="Times New Roman" pitchFamily="18" charset="0"/>
              </a:rPr>
              <a:t>nclusività</a:t>
            </a:r>
            <a:r>
              <a:rPr lang="it-IT" sz="3200" b="1" i="1" dirty="0" smtClean="0">
                <a:solidFill>
                  <a:schemeClr val="bg1"/>
                </a:solidFill>
                <a:latin typeface="Times New Roman" pitchFamily="18" charset="0"/>
                <a:cs typeface="Times New Roman" pitchFamily="18" charset="0"/>
              </a:rPr>
              <a:t>)</a:t>
            </a:r>
            <a:endParaRPr lang="it-IT" sz="3200" b="1" i="1" dirty="0">
              <a:solidFill>
                <a:schemeClr val="bg1"/>
              </a:solidFill>
              <a:latin typeface="Times New Roman" pitchFamily="18" charset="0"/>
              <a:cs typeface="Times New Roman" pitchFamily="18" charset="0"/>
            </a:endParaRPr>
          </a:p>
        </p:txBody>
      </p:sp>
      <p:graphicFrame>
        <p:nvGraphicFramePr>
          <p:cNvPr id="5" name="Diagramma 4"/>
          <p:cNvGraphicFramePr/>
          <p:nvPr/>
        </p:nvGraphicFramePr>
        <p:xfrm>
          <a:off x="1043608" y="1857364"/>
          <a:ext cx="7848872"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6" descr="http://img.directindustry.de/images_di/photo-g/stapelbarer-behalter-60285-513985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4313" y="3857625"/>
            <a:ext cx="9572626" cy="3357563"/>
          </a:xfrm>
          <a:prstGeom prst="rect">
            <a:avLst/>
          </a:prstGeom>
          <a:noFill/>
          <a:ln w="9525">
            <a:noFill/>
            <a:miter lim="800000"/>
            <a:headEnd/>
            <a:tailEnd/>
          </a:ln>
        </p:spPr>
      </p:pic>
      <p:sp>
        <p:nvSpPr>
          <p:cNvPr id="4" name="Rettangolo 3"/>
          <p:cNvSpPr/>
          <p:nvPr/>
        </p:nvSpPr>
        <p:spPr>
          <a:xfrm>
            <a:off x="0" y="0"/>
            <a:ext cx="9144000" cy="6858000"/>
          </a:xfrm>
          <a:prstGeom prst="rect">
            <a:avLst/>
          </a:prstGeom>
          <a:noFill/>
          <a:ln w="5715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3" name="CasellaDiTesto 52"/>
          <p:cNvSpPr txBox="1"/>
          <p:nvPr/>
        </p:nvSpPr>
        <p:spPr>
          <a:xfrm>
            <a:off x="382706" y="87433"/>
            <a:ext cx="2573930" cy="307777"/>
          </a:xfrm>
          <a:prstGeom prst="rect">
            <a:avLst/>
          </a:prstGeom>
          <a:solidFill>
            <a:srgbClr val="9D9D9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it-IT" sz="1400" b="1" i="1" dirty="0">
                <a:solidFill>
                  <a:srgbClr val="002060"/>
                </a:solidFill>
              </a:rPr>
              <a:t>Soggetti con varie difficoltà</a:t>
            </a:r>
          </a:p>
        </p:txBody>
      </p:sp>
      <p:sp>
        <p:nvSpPr>
          <p:cNvPr id="72" name="CasellaDiTesto 71"/>
          <p:cNvSpPr txBox="1"/>
          <p:nvPr/>
        </p:nvSpPr>
        <p:spPr>
          <a:xfrm>
            <a:off x="3299971" y="99124"/>
            <a:ext cx="2573930" cy="307777"/>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it-IT" sz="1400" b="1" i="1" dirty="0">
                <a:solidFill>
                  <a:schemeClr val="bg1"/>
                </a:solidFill>
              </a:rPr>
              <a:t>Soggetti con disabilità</a:t>
            </a:r>
          </a:p>
        </p:txBody>
      </p:sp>
      <p:sp>
        <p:nvSpPr>
          <p:cNvPr id="73" name="CasellaDiTesto 72"/>
          <p:cNvSpPr txBox="1"/>
          <p:nvPr/>
        </p:nvSpPr>
        <p:spPr>
          <a:xfrm>
            <a:off x="6185202" y="101287"/>
            <a:ext cx="2573930" cy="307777"/>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it-IT" sz="1400" b="1" i="1" dirty="0">
                <a:solidFill>
                  <a:schemeClr val="bg1"/>
                </a:solidFill>
              </a:rPr>
              <a:t>Soggetti con </a:t>
            </a:r>
            <a:r>
              <a:rPr lang="it-IT" sz="1400" b="1" i="1" dirty="0" err="1">
                <a:solidFill>
                  <a:schemeClr val="bg1"/>
                </a:solidFill>
              </a:rPr>
              <a:t>D.S.A.</a:t>
            </a:r>
            <a:endParaRPr lang="it-IT" sz="1400" b="1" i="1" dirty="0">
              <a:solidFill>
                <a:schemeClr val="bg1"/>
              </a:solidFill>
            </a:endParaRPr>
          </a:p>
        </p:txBody>
      </p:sp>
      <p:sp>
        <p:nvSpPr>
          <p:cNvPr id="92" name="Rettangolo arrotondato 91"/>
          <p:cNvSpPr/>
          <p:nvPr/>
        </p:nvSpPr>
        <p:spPr>
          <a:xfrm rot="167249">
            <a:off x="1199874" y="5313302"/>
            <a:ext cx="4786346" cy="7143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600" b="1" i="1" dirty="0">
                <a:solidFill>
                  <a:schemeClr val="bg1"/>
                </a:solidFill>
              </a:rPr>
              <a:t>B</a:t>
            </a:r>
            <a:r>
              <a:rPr lang="it-IT" sz="2800" b="1" i="1" dirty="0">
                <a:solidFill>
                  <a:srgbClr val="002060"/>
                </a:solidFill>
              </a:rPr>
              <a:t>isogni </a:t>
            </a:r>
            <a:r>
              <a:rPr lang="it-IT" sz="3600" b="1" i="1" dirty="0">
                <a:solidFill>
                  <a:schemeClr val="bg1"/>
                </a:solidFill>
              </a:rPr>
              <a:t>E</a:t>
            </a:r>
            <a:r>
              <a:rPr lang="it-IT" sz="2800" b="1" i="1" dirty="0">
                <a:solidFill>
                  <a:srgbClr val="002060"/>
                </a:solidFill>
              </a:rPr>
              <a:t>ducativi </a:t>
            </a:r>
            <a:r>
              <a:rPr lang="it-IT" sz="3600" b="1" i="1" dirty="0">
                <a:solidFill>
                  <a:schemeClr val="bg1"/>
                </a:solidFill>
              </a:rPr>
              <a:t>S</a:t>
            </a:r>
            <a:r>
              <a:rPr lang="it-IT" sz="2800" b="1" i="1" dirty="0">
                <a:solidFill>
                  <a:srgbClr val="002060"/>
                </a:solidFill>
              </a:rPr>
              <a:t>peciali</a:t>
            </a:r>
          </a:p>
        </p:txBody>
      </p:sp>
      <p:sp>
        <p:nvSpPr>
          <p:cNvPr id="93" name="Rettangolo arrotondato 92"/>
          <p:cNvSpPr/>
          <p:nvPr/>
        </p:nvSpPr>
        <p:spPr>
          <a:xfrm rot="20918091">
            <a:off x="6632118" y="5207185"/>
            <a:ext cx="1599956" cy="714380"/>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i="1" dirty="0">
                <a:solidFill>
                  <a:schemeClr val="bg1"/>
                </a:solidFill>
              </a:rPr>
              <a:t>B</a:t>
            </a:r>
            <a:r>
              <a:rPr lang="it-IT" sz="2400" b="1" i="1" dirty="0">
                <a:solidFill>
                  <a:srgbClr val="002060"/>
                </a:solidFill>
              </a:rPr>
              <a:t>. </a:t>
            </a:r>
            <a:r>
              <a:rPr lang="it-IT" sz="3200" b="1" i="1" dirty="0" err="1">
                <a:solidFill>
                  <a:schemeClr val="bg1"/>
                </a:solidFill>
              </a:rPr>
              <a:t>E</a:t>
            </a:r>
            <a:r>
              <a:rPr lang="it-IT" sz="2400" b="1" i="1" dirty="0" err="1">
                <a:solidFill>
                  <a:srgbClr val="002060"/>
                </a:solidFill>
              </a:rPr>
              <a:t>.</a:t>
            </a:r>
            <a:r>
              <a:rPr lang="it-IT" sz="3200" b="1" i="1" dirty="0" err="1">
                <a:solidFill>
                  <a:schemeClr val="bg1"/>
                </a:solidFill>
              </a:rPr>
              <a:t>S</a:t>
            </a:r>
            <a:r>
              <a:rPr lang="it-IT" sz="2400" b="1" i="1" dirty="0" err="1">
                <a:solidFill>
                  <a:srgbClr val="002060"/>
                </a:solidFill>
              </a:rPr>
              <a:t>.</a:t>
            </a:r>
            <a:endParaRPr lang="it-IT" sz="2400" b="1" i="1" dirty="0">
              <a:solidFill>
                <a:srgbClr val="002060"/>
              </a:solidFill>
            </a:endParaRPr>
          </a:p>
        </p:txBody>
      </p:sp>
      <p:grpSp>
        <p:nvGrpSpPr>
          <p:cNvPr id="2" name="Gruppo 89"/>
          <p:cNvGrpSpPr>
            <a:grpSpLocks/>
          </p:cNvGrpSpPr>
          <p:nvPr/>
        </p:nvGrpSpPr>
        <p:grpSpPr bwMode="auto">
          <a:xfrm>
            <a:off x="6088063" y="571500"/>
            <a:ext cx="2786062" cy="2214563"/>
            <a:chOff x="6088216" y="571480"/>
            <a:chExt cx="2786082" cy="2214578"/>
          </a:xfrm>
        </p:grpSpPr>
        <p:sp>
          <p:nvSpPr>
            <p:cNvPr id="71" name="Rettangolo 70"/>
            <p:cNvSpPr/>
            <p:nvPr/>
          </p:nvSpPr>
          <p:spPr>
            <a:xfrm>
              <a:off x="6088216" y="571480"/>
              <a:ext cx="2786082" cy="221457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4" name="CasellaDiTesto 83"/>
            <p:cNvSpPr txBox="1"/>
            <p:nvPr/>
          </p:nvSpPr>
          <p:spPr>
            <a:xfrm>
              <a:off x="6215217" y="714356"/>
              <a:ext cx="1571636" cy="369891"/>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dislessici </a:t>
              </a:r>
            </a:p>
          </p:txBody>
        </p:sp>
        <p:sp>
          <p:nvSpPr>
            <p:cNvPr id="85" name="CasellaDiTesto 84"/>
            <p:cNvSpPr txBox="1"/>
            <p:nvPr/>
          </p:nvSpPr>
          <p:spPr>
            <a:xfrm>
              <a:off x="7001035" y="1071546"/>
              <a:ext cx="1571636" cy="369890"/>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err="1">
                  <a:solidFill>
                    <a:schemeClr val="bg1"/>
                  </a:solidFill>
                </a:rPr>
                <a:t>disgrafici</a:t>
              </a:r>
              <a:r>
                <a:rPr lang="it-IT" b="1" i="1" dirty="0">
                  <a:solidFill>
                    <a:schemeClr val="bg1"/>
                  </a:solidFill>
                </a:rPr>
                <a:t> </a:t>
              </a:r>
            </a:p>
          </p:txBody>
        </p:sp>
        <p:sp>
          <p:nvSpPr>
            <p:cNvPr id="86" name="CasellaDiTesto 85"/>
            <p:cNvSpPr txBox="1"/>
            <p:nvPr/>
          </p:nvSpPr>
          <p:spPr>
            <a:xfrm>
              <a:off x="6143778" y="1500174"/>
              <a:ext cx="1571636" cy="369890"/>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err="1">
                  <a:solidFill>
                    <a:schemeClr val="bg1"/>
                  </a:solidFill>
                </a:rPr>
                <a:t>discalculici</a:t>
              </a:r>
              <a:r>
                <a:rPr lang="it-IT" b="1" i="1" dirty="0">
                  <a:solidFill>
                    <a:schemeClr val="bg1"/>
                  </a:solidFill>
                </a:rPr>
                <a:t> </a:t>
              </a:r>
            </a:p>
          </p:txBody>
        </p:sp>
        <p:sp>
          <p:nvSpPr>
            <p:cNvPr id="87" name="CasellaDiTesto 86"/>
            <p:cNvSpPr txBox="1"/>
            <p:nvPr/>
          </p:nvSpPr>
          <p:spPr>
            <a:xfrm>
              <a:off x="6572406" y="2071678"/>
              <a:ext cx="2000264" cy="369890"/>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err="1">
                  <a:solidFill>
                    <a:schemeClr val="bg1"/>
                  </a:solidFill>
                </a:rPr>
                <a:t>disortografici</a:t>
              </a:r>
              <a:r>
                <a:rPr lang="it-IT" b="1" i="1" dirty="0">
                  <a:solidFill>
                    <a:schemeClr val="bg1"/>
                  </a:solidFill>
                </a:rPr>
                <a:t> </a:t>
              </a:r>
            </a:p>
          </p:txBody>
        </p:sp>
      </p:grpSp>
      <p:grpSp>
        <p:nvGrpSpPr>
          <p:cNvPr id="3" name="Gruppo 87"/>
          <p:cNvGrpSpPr>
            <a:grpSpLocks/>
          </p:cNvGrpSpPr>
          <p:nvPr/>
        </p:nvGrpSpPr>
        <p:grpSpPr bwMode="auto">
          <a:xfrm>
            <a:off x="122238" y="571500"/>
            <a:ext cx="3000375" cy="2227263"/>
            <a:chOff x="122500" y="571480"/>
            <a:chExt cx="3000396" cy="2226720"/>
          </a:xfrm>
        </p:grpSpPr>
        <p:sp>
          <p:nvSpPr>
            <p:cNvPr id="57" name="Rettangolo 56"/>
            <p:cNvSpPr/>
            <p:nvPr/>
          </p:nvSpPr>
          <p:spPr>
            <a:xfrm>
              <a:off x="265376" y="571480"/>
              <a:ext cx="2786081" cy="2214023"/>
            </a:xfrm>
            <a:prstGeom prst="rect">
              <a:avLst/>
            </a:prstGeom>
            <a:solidFill>
              <a:srgbClr val="9D9D9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bg1"/>
                </a:solidFill>
              </a:endParaRPr>
            </a:p>
          </p:txBody>
        </p:sp>
        <p:sp>
          <p:nvSpPr>
            <p:cNvPr id="28" name="CasellaDiTesto 27"/>
            <p:cNvSpPr txBox="1"/>
            <p:nvPr/>
          </p:nvSpPr>
          <p:spPr>
            <a:xfrm>
              <a:off x="765441" y="2345872"/>
              <a:ext cx="2286016" cy="368210"/>
            </a:xfrm>
            <a:prstGeom prst="rect">
              <a:avLst/>
            </a:prstGeom>
            <a:noFill/>
            <a:ln>
              <a:noFill/>
            </a:ln>
            <a:effectLst>
              <a:outerShdw blurRad="107950" dist="12700" dir="5400000" algn="ctr">
                <a:srgbClr val="000000"/>
              </a:outerShdw>
            </a:effectLst>
          </p:spPr>
          <p:txBody>
            <a:bodyPr>
              <a:spAutoFit/>
            </a:bodyPr>
            <a:lstStyle/>
            <a:p>
              <a:pPr algn="r">
                <a:defRPr/>
              </a:pPr>
              <a:r>
                <a:rPr lang="it-IT" b="1" i="1" dirty="0" err="1">
                  <a:solidFill>
                    <a:schemeClr val="bg1"/>
                  </a:solidFill>
                </a:rPr>
                <a:t>iperprotetti</a:t>
              </a:r>
              <a:endParaRPr lang="it-IT" b="1" i="1" dirty="0">
                <a:solidFill>
                  <a:schemeClr val="bg1"/>
                </a:solidFill>
              </a:endParaRPr>
            </a:p>
          </p:txBody>
        </p:sp>
        <p:sp>
          <p:nvSpPr>
            <p:cNvPr id="19" name="CasellaDiTesto 18"/>
            <p:cNvSpPr txBox="1"/>
            <p:nvPr/>
          </p:nvSpPr>
          <p:spPr>
            <a:xfrm>
              <a:off x="265376" y="655597"/>
              <a:ext cx="1473210" cy="368210"/>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stranieri</a:t>
              </a:r>
            </a:p>
          </p:txBody>
        </p:sp>
        <p:sp>
          <p:nvSpPr>
            <p:cNvPr id="23" name="CasellaDiTesto 22"/>
            <p:cNvSpPr txBox="1"/>
            <p:nvPr/>
          </p:nvSpPr>
          <p:spPr>
            <a:xfrm>
              <a:off x="1051193" y="1071421"/>
              <a:ext cx="1928827" cy="369797"/>
            </a:xfrm>
            <a:prstGeom prst="rect">
              <a:avLst/>
            </a:prstGeom>
            <a:noFill/>
            <a:ln>
              <a:noFill/>
            </a:ln>
            <a:effectLst>
              <a:outerShdw blurRad="107950" dist="12700" dir="5400000" algn="ctr">
                <a:srgbClr val="000000"/>
              </a:outerShdw>
            </a:effectLst>
          </p:spPr>
          <p:txBody>
            <a:bodyPr>
              <a:spAutoFit/>
            </a:bodyPr>
            <a:lstStyle/>
            <a:p>
              <a:pPr algn="r">
                <a:defRPr/>
              </a:pPr>
              <a:r>
                <a:rPr lang="it-IT" b="1" i="1" dirty="0">
                  <a:solidFill>
                    <a:schemeClr val="bg1"/>
                  </a:solidFill>
                </a:rPr>
                <a:t>trascurati</a:t>
              </a:r>
            </a:p>
          </p:txBody>
        </p:sp>
        <p:sp>
          <p:nvSpPr>
            <p:cNvPr id="24" name="CasellaDiTesto 23"/>
            <p:cNvSpPr txBox="1"/>
            <p:nvPr/>
          </p:nvSpPr>
          <p:spPr>
            <a:xfrm>
              <a:off x="1479821" y="1560252"/>
              <a:ext cx="1571636" cy="368210"/>
            </a:xfrm>
            <a:prstGeom prst="rect">
              <a:avLst/>
            </a:prstGeom>
            <a:noFill/>
            <a:ln>
              <a:noFill/>
            </a:ln>
            <a:effectLst>
              <a:outerShdw blurRad="107950" dist="12700" dir="5400000" algn="ctr">
                <a:srgbClr val="000000"/>
              </a:outerShdw>
            </a:effectLst>
          </p:spPr>
          <p:txBody>
            <a:bodyPr>
              <a:spAutoFit/>
            </a:bodyPr>
            <a:lstStyle/>
            <a:p>
              <a:pPr algn="r">
                <a:defRPr/>
              </a:pPr>
              <a:r>
                <a:rPr lang="it-IT" b="1" i="1" dirty="0">
                  <a:solidFill>
                    <a:schemeClr val="bg1"/>
                  </a:solidFill>
                </a:rPr>
                <a:t>contesi</a:t>
              </a:r>
            </a:p>
          </p:txBody>
        </p:sp>
        <p:sp>
          <p:nvSpPr>
            <p:cNvPr id="26" name="CasellaDiTesto 25"/>
            <p:cNvSpPr txBox="1"/>
            <p:nvPr/>
          </p:nvSpPr>
          <p:spPr>
            <a:xfrm>
              <a:off x="1622697" y="1917352"/>
              <a:ext cx="1500199" cy="368210"/>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in guerra</a:t>
              </a:r>
            </a:p>
          </p:txBody>
        </p:sp>
        <p:sp>
          <p:nvSpPr>
            <p:cNvPr id="30" name="CasellaDiTesto 29"/>
            <p:cNvSpPr txBox="1"/>
            <p:nvPr/>
          </p:nvSpPr>
          <p:spPr>
            <a:xfrm>
              <a:off x="1265508" y="571480"/>
              <a:ext cx="1500197" cy="369798"/>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malati</a:t>
              </a:r>
            </a:p>
          </p:txBody>
        </p:sp>
        <p:sp>
          <p:nvSpPr>
            <p:cNvPr id="20" name="CasellaDiTesto 19"/>
            <p:cNvSpPr txBox="1"/>
            <p:nvPr/>
          </p:nvSpPr>
          <p:spPr>
            <a:xfrm>
              <a:off x="694004" y="928581"/>
              <a:ext cx="1571636" cy="369797"/>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obesi</a:t>
              </a:r>
            </a:p>
          </p:txBody>
        </p:sp>
        <p:sp>
          <p:nvSpPr>
            <p:cNvPr id="21" name="CasellaDiTesto 20"/>
            <p:cNvSpPr txBox="1"/>
            <p:nvPr/>
          </p:nvSpPr>
          <p:spPr>
            <a:xfrm>
              <a:off x="336813" y="1214261"/>
              <a:ext cx="1143008" cy="369797"/>
            </a:xfrm>
            <a:prstGeom prst="rect">
              <a:avLst/>
            </a:prstGeom>
            <a:noFill/>
            <a:ln>
              <a:noFill/>
            </a:ln>
            <a:effectLst>
              <a:outerShdw blurRad="107950" dist="12700" dir="5400000" algn="ctr">
                <a:srgbClr val="000000"/>
              </a:outerShdw>
            </a:effectLst>
          </p:spPr>
          <p:txBody>
            <a:bodyPr>
              <a:spAutoFit/>
            </a:bodyPr>
            <a:lstStyle/>
            <a:p>
              <a:pPr>
                <a:defRPr/>
              </a:pPr>
              <a:r>
                <a:rPr lang="it-IT" b="1" i="1" dirty="0">
                  <a:solidFill>
                    <a:schemeClr val="bg1"/>
                  </a:solidFill>
                </a:rPr>
                <a:t>denutriti</a:t>
              </a:r>
            </a:p>
          </p:txBody>
        </p:sp>
        <p:sp>
          <p:nvSpPr>
            <p:cNvPr id="22" name="CasellaDiTesto 21"/>
            <p:cNvSpPr txBox="1"/>
            <p:nvPr/>
          </p:nvSpPr>
          <p:spPr>
            <a:xfrm>
              <a:off x="1265508" y="1357101"/>
              <a:ext cx="1071569" cy="369797"/>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poveri</a:t>
              </a:r>
            </a:p>
          </p:txBody>
        </p:sp>
        <p:sp>
          <p:nvSpPr>
            <p:cNvPr id="25" name="CasellaDiTesto 24"/>
            <p:cNvSpPr txBox="1"/>
            <p:nvPr/>
          </p:nvSpPr>
          <p:spPr>
            <a:xfrm>
              <a:off x="336813" y="1642782"/>
              <a:ext cx="1428760" cy="369797"/>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maltrattati</a:t>
              </a:r>
            </a:p>
          </p:txBody>
        </p:sp>
        <p:sp>
          <p:nvSpPr>
            <p:cNvPr id="29" name="CasellaDiTesto 28"/>
            <p:cNvSpPr txBox="1"/>
            <p:nvPr/>
          </p:nvSpPr>
          <p:spPr>
            <a:xfrm>
              <a:off x="122500" y="2428402"/>
              <a:ext cx="1500197" cy="369798"/>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indisposti</a:t>
              </a:r>
            </a:p>
          </p:txBody>
        </p:sp>
        <p:sp>
          <p:nvSpPr>
            <p:cNvPr id="27" name="CasellaDiTesto 26"/>
            <p:cNvSpPr txBox="1"/>
            <p:nvPr/>
          </p:nvSpPr>
          <p:spPr>
            <a:xfrm>
              <a:off x="193937" y="2060192"/>
              <a:ext cx="1643075" cy="368210"/>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abbandonati</a:t>
              </a:r>
            </a:p>
          </p:txBody>
        </p:sp>
      </p:grpSp>
      <p:grpSp>
        <p:nvGrpSpPr>
          <p:cNvPr id="5" name="Gruppo 90"/>
          <p:cNvGrpSpPr>
            <a:grpSpLocks/>
          </p:cNvGrpSpPr>
          <p:nvPr/>
        </p:nvGrpSpPr>
        <p:grpSpPr bwMode="auto">
          <a:xfrm>
            <a:off x="3071813" y="568325"/>
            <a:ext cx="2898775" cy="2217738"/>
            <a:chOff x="3071802" y="568091"/>
            <a:chExt cx="2899085" cy="2217967"/>
          </a:xfrm>
        </p:grpSpPr>
        <p:sp>
          <p:nvSpPr>
            <p:cNvPr id="70" name="Rettangolo 69"/>
            <p:cNvSpPr/>
            <p:nvPr/>
          </p:nvSpPr>
          <p:spPr>
            <a:xfrm>
              <a:off x="3184526" y="571266"/>
              <a:ext cx="2786361" cy="22147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FF0000"/>
                </a:solidFill>
              </a:endParaRPr>
            </a:p>
          </p:txBody>
        </p:sp>
        <p:sp>
          <p:nvSpPr>
            <p:cNvPr id="76" name="CasellaDiTesto 75"/>
            <p:cNvSpPr txBox="1"/>
            <p:nvPr/>
          </p:nvSpPr>
          <p:spPr>
            <a:xfrm>
              <a:off x="3214682" y="1630239"/>
              <a:ext cx="2357699" cy="646398"/>
            </a:xfrm>
            <a:prstGeom prst="rect">
              <a:avLst/>
            </a:prstGeom>
            <a:solidFill>
              <a:srgbClr val="FF0000"/>
            </a:solidFill>
            <a:ln>
              <a:noFill/>
            </a:ln>
            <a:effectLst>
              <a:outerShdw blurRad="107950" dist="12700" dir="5400000" algn="ctr">
                <a:srgbClr val="000000"/>
              </a:outerShdw>
            </a:effectLst>
          </p:spPr>
          <p:txBody>
            <a:bodyPr wrap="square">
              <a:spAutoFit/>
            </a:bodyPr>
            <a:lstStyle/>
            <a:p>
              <a:pPr algn="r">
                <a:defRPr/>
              </a:pPr>
              <a:r>
                <a:rPr lang="it-IT" b="1" i="1" dirty="0" smtClean="0">
                  <a:solidFill>
                    <a:schemeClr val="bg1"/>
                  </a:solidFill>
                </a:rPr>
                <a:t>Disturbi Intellettivi </a:t>
              </a:r>
              <a:r>
                <a:rPr lang="it-IT" b="1" i="1" dirty="0" err="1" smtClean="0">
                  <a:solidFill>
                    <a:schemeClr val="bg1"/>
                  </a:solidFill>
                </a:rPr>
                <a:t>Intellettivi</a:t>
              </a:r>
              <a:endParaRPr lang="it-IT" b="1" i="1" dirty="0">
                <a:solidFill>
                  <a:schemeClr val="bg1"/>
                </a:solidFill>
              </a:endParaRPr>
            </a:p>
          </p:txBody>
        </p:sp>
        <p:sp>
          <p:nvSpPr>
            <p:cNvPr id="77" name="CasellaDiTesto 76"/>
            <p:cNvSpPr txBox="1"/>
            <p:nvPr/>
          </p:nvSpPr>
          <p:spPr>
            <a:xfrm>
              <a:off x="4286369" y="2000164"/>
              <a:ext cx="1571793" cy="369926"/>
            </a:xfrm>
            <a:prstGeom prst="rect">
              <a:avLst/>
            </a:prstGeom>
            <a:solidFill>
              <a:srgbClr val="FF0000"/>
            </a:solidFill>
            <a:ln>
              <a:noFill/>
            </a:ln>
            <a:effectLst>
              <a:outerShdw blurRad="107950" dist="12700" dir="5400000" algn="ctr">
                <a:srgbClr val="000000"/>
              </a:outerShdw>
            </a:effectLst>
          </p:spPr>
          <p:txBody>
            <a:bodyPr>
              <a:spAutoFit/>
            </a:bodyPr>
            <a:lstStyle/>
            <a:p>
              <a:pPr algn="r">
                <a:defRPr/>
              </a:pPr>
              <a:r>
                <a:rPr lang="it-IT" b="1" i="1" dirty="0">
                  <a:solidFill>
                    <a:schemeClr val="bg1"/>
                  </a:solidFill>
                </a:rPr>
                <a:t>Sordo-muti</a:t>
              </a:r>
            </a:p>
          </p:txBody>
        </p:sp>
        <p:sp>
          <p:nvSpPr>
            <p:cNvPr id="78" name="CasellaDiTesto 77"/>
            <p:cNvSpPr txBox="1"/>
            <p:nvPr/>
          </p:nvSpPr>
          <p:spPr>
            <a:xfrm>
              <a:off x="4429259" y="642712"/>
              <a:ext cx="1500348" cy="646179"/>
            </a:xfrm>
            <a:prstGeom prst="rect">
              <a:avLst/>
            </a:prstGeom>
            <a:solidFill>
              <a:srgbClr val="FF0000"/>
            </a:solid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sindrome</a:t>
              </a:r>
            </a:p>
            <a:p>
              <a:pPr algn="ctr">
                <a:defRPr/>
              </a:pPr>
              <a:r>
                <a:rPr lang="it-IT" b="1" i="1" dirty="0">
                  <a:solidFill>
                    <a:schemeClr val="bg1"/>
                  </a:solidFill>
                </a:rPr>
                <a:t>di Asperger</a:t>
              </a:r>
            </a:p>
          </p:txBody>
        </p:sp>
        <p:sp>
          <p:nvSpPr>
            <p:cNvPr id="79" name="CasellaDiTesto 78"/>
            <p:cNvSpPr txBox="1"/>
            <p:nvPr/>
          </p:nvSpPr>
          <p:spPr>
            <a:xfrm>
              <a:off x="3286137" y="1214271"/>
              <a:ext cx="1286013" cy="369925"/>
            </a:xfrm>
            <a:prstGeom prst="rect">
              <a:avLst/>
            </a:prstGeom>
            <a:solidFill>
              <a:srgbClr val="FF0000"/>
            </a:solid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autismo</a:t>
              </a:r>
            </a:p>
          </p:txBody>
        </p:sp>
        <p:sp>
          <p:nvSpPr>
            <p:cNvPr id="80" name="CasellaDiTesto 79"/>
            <p:cNvSpPr txBox="1"/>
            <p:nvPr/>
          </p:nvSpPr>
          <p:spPr>
            <a:xfrm>
              <a:off x="4500705" y="1285715"/>
              <a:ext cx="1357457" cy="369926"/>
            </a:xfrm>
            <a:prstGeom prst="rect">
              <a:avLst/>
            </a:prstGeom>
            <a:solidFill>
              <a:srgbClr val="FF0000"/>
            </a:solidFill>
            <a:ln>
              <a:noFill/>
            </a:ln>
            <a:effectLst>
              <a:outerShdw blurRad="107950" dist="12700" dir="5400000" algn="ctr">
                <a:srgbClr val="000000"/>
              </a:outerShdw>
            </a:effectLst>
          </p:spPr>
          <p:txBody>
            <a:bodyPr>
              <a:spAutoFit/>
            </a:bodyPr>
            <a:lstStyle/>
            <a:p>
              <a:pPr>
                <a:defRPr/>
              </a:pPr>
              <a:r>
                <a:rPr lang="it-IT" b="1" i="1" dirty="0">
                  <a:solidFill>
                    <a:schemeClr val="bg1"/>
                  </a:solidFill>
                </a:rPr>
                <a:t>carrozzati</a:t>
              </a:r>
            </a:p>
          </p:txBody>
        </p:sp>
        <p:sp>
          <p:nvSpPr>
            <p:cNvPr id="81" name="CasellaDiTesto 80"/>
            <p:cNvSpPr txBox="1"/>
            <p:nvPr/>
          </p:nvSpPr>
          <p:spPr>
            <a:xfrm>
              <a:off x="3286137" y="1987463"/>
              <a:ext cx="1143122" cy="369926"/>
            </a:xfrm>
            <a:prstGeom prst="rect">
              <a:avLst/>
            </a:prstGeom>
            <a:solidFill>
              <a:srgbClr val="FF0000"/>
            </a:solid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mutilati</a:t>
              </a:r>
            </a:p>
          </p:txBody>
        </p:sp>
        <p:sp>
          <p:nvSpPr>
            <p:cNvPr id="82" name="CasellaDiTesto 81"/>
            <p:cNvSpPr txBox="1"/>
            <p:nvPr/>
          </p:nvSpPr>
          <p:spPr>
            <a:xfrm>
              <a:off x="3429027" y="2344687"/>
              <a:ext cx="1643239" cy="369925"/>
            </a:xfrm>
            <a:prstGeom prst="rect">
              <a:avLst/>
            </a:prstGeom>
            <a:solidFill>
              <a:srgbClr val="FF0000"/>
            </a:solid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non vedenti</a:t>
              </a:r>
            </a:p>
          </p:txBody>
        </p:sp>
        <p:sp>
          <p:nvSpPr>
            <p:cNvPr id="75" name="CasellaDiTesto 74"/>
            <p:cNvSpPr txBox="1"/>
            <p:nvPr/>
          </p:nvSpPr>
          <p:spPr>
            <a:xfrm>
              <a:off x="3071802" y="568091"/>
              <a:ext cx="1471769" cy="646180"/>
            </a:xfrm>
            <a:prstGeom prst="rect">
              <a:avLst/>
            </a:prstGeom>
            <a:noFill/>
            <a:ln>
              <a:noFill/>
            </a:ln>
            <a:effectLst>
              <a:outerShdw blurRad="107950" dist="12700" dir="5400000" algn="ctr">
                <a:srgbClr val="000000"/>
              </a:outerShdw>
            </a:effectLst>
          </p:spPr>
          <p:txBody>
            <a:bodyPr>
              <a:spAutoFit/>
            </a:bodyPr>
            <a:lstStyle/>
            <a:p>
              <a:pPr algn="ctr">
                <a:defRPr/>
              </a:pPr>
              <a:r>
                <a:rPr lang="it-IT" b="1" i="1" dirty="0">
                  <a:solidFill>
                    <a:schemeClr val="bg1"/>
                  </a:solidFill>
                </a:rPr>
                <a:t>sindrome di Down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800" decel="100000"/>
                                        <p:tgtEl>
                                          <p:spTgt spid="53"/>
                                        </p:tgtEl>
                                      </p:cBhvr>
                                    </p:animEffect>
                                    <p:anim calcmode="lin" valueType="num">
                                      <p:cBhvr>
                                        <p:cTn id="8" dur="800" decel="100000" fill="hold"/>
                                        <p:tgtEl>
                                          <p:spTgt spid="53"/>
                                        </p:tgtEl>
                                        <p:attrNameLst>
                                          <p:attrName>style.rotation</p:attrName>
                                        </p:attrNameLst>
                                      </p:cBhvr>
                                      <p:tavLst>
                                        <p:tav tm="0">
                                          <p:val>
                                            <p:fltVal val="-90"/>
                                          </p:val>
                                        </p:tav>
                                        <p:tav tm="100000">
                                          <p:val>
                                            <p:fltVal val="0"/>
                                          </p:val>
                                        </p:tav>
                                      </p:tavLst>
                                    </p:anim>
                                    <p:anim calcmode="lin" valueType="num">
                                      <p:cBhvr>
                                        <p:cTn id="9" dur="800" decel="100000" fill="hold"/>
                                        <p:tgtEl>
                                          <p:spTgt spid="53"/>
                                        </p:tgtEl>
                                        <p:attrNameLst>
                                          <p:attrName>ppt_x</p:attrName>
                                        </p:attrNameLst>
                                      </p:cBhvr>
                                      <p:tavLst>
                                        <p:tav tm="0">
                                          <p:val>
                                            <p:strVal val="#ppt_x+0.4"/>
                                          </p:val>
                                        </p:tav>
                                        <p:tav tm="100000">
                                          <p:val>
                                            <p:strVal val="#ppt_x-0.05"/>
                                          </p:val>
                                        </p:tav>
                                      </p:tavLst>
                                    </p:anim>
                                    <p:anim calcmode="lin" valueType="num">
                                      <p:cBhvr>
                                        <p:cTn id="10" dur="800" decel="100000" fill="hold"/>
                                        <p:tgtEl>
                                          <p:spTgt spid="5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800" decel="100000"/>
                                        <p:tgtEl>
                                          <p:spTgt spid="72"/>
                                        </p:tgtEl>
                                      </p:cBhvr>
                                    </p:animEffect>
                                    <p:anim calcmode="lin" valueType="num">
                                      <p:cBhvr>
                                        <p:cTn id="24" dur="800" decel="100000" fill="hold"/>
                                        <p:tgtEl>
                                          <p:spTgt spid="72"/>
                                        </p:tgtEl>
                                        <p:attrNameLst>
                                          <p:attrName>style.rotation</p:attrName>
                                        </p:attrNameLst>
                                      </p:cBhvr>
                                      <p:tavLst>
                                        <p:tav tm="0">
                                          <p:val>
                                            <p:fltVal val="-90"/>
                                          </p:val>
                                        </p:tav>
                                        <p:tav tm="100000">
                                          <p:val>
                                            <p:fltVal val="0"/>
                                          </p:val>
                                        </p:tav>
                                      </p:tavLst>
                                    </p:anim>
                                    <p:anim calcmode="lin" valueType="num">
                                      <p:cBhvr>
                                        <p:cTn id="25" dur="800" decel="100000" fill="hold"/>
                                        <p:tgtEl>
                                          <p:spTgt spid="72"/>
                                        </p:tgtEl>
                                        <p:attrNameLst>
                                          <p:attrName>ppt_x</p:attrName>
                                        </p:attrNameLst>
                                      </p:cBhvr>
                                      <p:tavLst>
                                        <p:tav tm="0">
                                          <p:val>
                                            <p:strVal val="#ppt_x+0.4"/>
                                          </p:val>
                                        </p:tav>
                                        <p:tav tm="100000">
                                          <p:val>
                                            <p:strVal val="#ppt_x-0.05"/>
                                          </p:val>
                                        </p:tav>
                                      </p:tavLst>
                                    </p:anim>
                                    <p:anim calcmode="lin" valueType="num">
                                      <p:cBhvr>
                                        <p:cTn id="26" dur="800" decel="100000" fill="hold"/>
                                        <p:tgtEl>
                                          <p:spTgt spid="7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2"/>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800" decel="100000"/>
                                        <p:tgtEl>
                                          <p:spTgt spid="73"/>
                                        </p:tgtEl>
                                      </p:cBhvr>
                                    </p:animEffect>
                                    <p:anim calcmode="lin" valueType="num">
                                      <p:cBhvr>
                                        <p:cTn id="32" dur="800" decel="100000" fill="hold"/>
                                        <p:tgtEl>
                                          <p:spTgt spid="73"/>
                                        </p:tgtEl>
                                        <p:attrNameLst>
                                          <p:attrName>style.rotation</p:attrName>
                                        </p:attrNameLst>
                                      </p:cBhvr>
                                      <p:tavLst>
                                        <p:tav tm="0">
                                          <p:val>
                                            <p:fltVal val="-90"/>
                                          </p:val>
                                        </p:tav>
                                        <p:tav tm="100000">
                                          <p:val>
                                            <p:fltVal val="0"/>
                                          </p:val>
                                        </p:tav>
                                      </p:tavLst>
                                    </p:anim>
                                    <p:anim calcmode="lin" valueType="num">
                                      <p:cBhvr>
                                        <p:cTn id="33" dur="800" decel="100000" fill="hold"/>
                                        <p:tgtEl>
                                          <p:spTgt spid="73"/>
                                        </p:tgtEl>
                                        <p:attrNameLst>
                                          <p:attrName>ppt_x</p:attrName>
                                        </p:attrNameLst>
                                      </p:cBhvr>
                                      <p:tavLst>
                                        <p:tav tm="0">
                                          <p:val>
                                            <p:strVal val="#ppt_x+0.4"/>
                                          </p:val>
                                        </p:tav>
                                        <p:tav tm="100000">
                                          <p:val>
                                            <p:strVal val="#ppt_x-0.05"/>
                                          </p:val>
                                        </p:tav>
                                      </p:tavLst>
                                    </p:anim>
                                    <p:anim calcmode="lin" valueType="num">
                                      <p:cBhvr>
                                        <p:cTn id="34" dur="800" decel="100000" fill="hold"/>
                                        <p:tgtEl>
                                          <p:spTgt spid="7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3"/>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800" decel="100000"/>
                                        <p:tgtEl>
                                          <p:spTgt spid="2"/>
                                        </p:tgtEl>
                                      </p:cBhvr>
                                    </p:animEffect>
                                    <p:anim calcmode="lin" valueType="num">
                                      <p:cBhvr>
                                        <p:cTn id="48" dur="800" decel="100000" fill="hold"/>
                                        <p:tgtEl>
                                          <p:spTgt spid="2"/>
                                        </p:tgtEl>
                                        <p:attrNameLst>
                                          <p:attrName>style.rotation</p:attrName>
                                        </p:attrNameLst>
                                      </p:cBhvr>
                                      <p:tavLst>
                                        <p:tav tm="0">
                                          <p:val>
                                            <p:fltVal val="-90"/>
                                          </p:val>
                                        </p:tav>
                                        <p:tav tm="100000">
                                          <p:val>
                                            <p:fltVal val="0"/>
                                          </p:val>
                                        </p:tav>
                                      </p:tavLst>
                                    </p:anim>
                                    <p:anim calcmode="lin" valueType="num">
                                      <p:cBhvr>
                                        <p:cTn id="49" dur="800" decel="100000" fill="hold"/>
                                        <p:tgtEl>
                                          <p:spTgt spid="2"/>
                                        </p:tgtEl>
                                        <p:attrNameLst>
                                          <p:attrName>ppt_x</p:attrName>
                                        </p:attrNameLst>
                                      </p:cBhvr>
                                      <p:tavLst>
                                        <p:tav tm="0">
                                          <p:val>
                                            <p:strVal val="#ppt_x+0.4"/>
                                          </p:val>
                                        </p:tav>
                                        <p:tav tm="100000">
                                          <p:val>
                                            <p:strVal val="#ppt_x-0.05"/>
                                          </p:val>
                                        </p:tav>
                                      </p:tavLst>
                                    </p:anim>
                                    <p:anim calcmode="lin" valueType="num">
                                      <p:cBhvr>
                                        <p:cTn id="50" dur="800" decel="100000" fill="hold"/>
                                        <p:tgtEl>
                                          <p:spTgt spid="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3142 0.10417 C -0.02969 0.12037 -0.03194 0.10417 -0.02917 0.11389 C -0.02621 0.12477 -0.03125 0.1132 -0.02708 0.12199 C -0.0243 0.13889 -0.01615 0.14329 -0.00903 0.14746 C -0.00469 0.15023 -0.00052 0.15324 0.00382 0.15602 C 0.00764 0.16134 0.01215 0.16204 0.01649 0.16528 C 0.02726 0.17292 0.03715 0.17662 0.04861 0.17824 C 0.05764 0.18148 0.06927 0.16968 0.07274 0.19121 C 0.07309 0.19884 0.07292 0.20625 0.07344 0.21343 C 0.07448 0.22685 0.0783 0.23704 0.0783 0.25139 " pathEditMode="relative" rAng="0" ptsTypes="fffffffffA">
                                      <p:cBhvr>
                                        <p:cTn id="56" dur="2000" fill="hold"/>
                                        <p:tgtEl>
                                          <p:spTgt spid="3"/>
                                        </p:tgtEl>
                                        <p:attrNameLst>
                                          <p:attrName>ppt_x</p:attrName>
                                          <p:attrName>ppt_y</p:attrName>
                                        </p:attrNameLst>
                                      </p:cBhvr>
                                      <p:rCtr x="55" y="74"/>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1511 0.12061 C 0.01719 0.17338 0.02275 0.21505 0.02275 0.26598 " pathEditMode="relative" rAng="0" ptsTypes="fA">
                                      <p:cBhvr>
                                        <p:cTn id="60" dur="2000" fill="hold"/>
                                        <p:tgtEl>
                                          <p:spTgt spid="5"/>
                                        </p:tgtEl>
                                        <p:attrNameLst>
                                          <p:attrName>ppt_x</p:attrName>
                                          <p:attrName>ppt_y</p:attrName>
                                        </p:attrNameLst>
                                      </p:cBhvr>
                                      <p:rCtr x="4" y="73"/>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3628 0.09143 C 0.02986 0.10231 0.02812 0.11296 0.01562 0.11759 C 0.01059 0.12361 0.0052 0.12106 -0.0007 0.12569 C -0.00678 0.13055 -0.01164 0.13796 -0.01841 0.14051 C -0.02188 0.14467 -0.02483 0.14676 -0.02952 0.14884 C -0.03386 0.15393 -0.03924 0.15763 -0.04445 0.16203 C -0.04809 0.16504 -0.04966 0.1699 -0.05278 0.17338 C -0.05625 0.18703 -0.05139 0.17037 -0.05678 0.18171 C -0.05834 0.18472 -0.05816 0.18842 -0.05955 0.19143 C -0.06112 0.1949 -0.06493 0.20115 -0.06493 0.20138 C -0.06632 0.23148 -0.06632 0.22106 -0.06632 0.23263 " pathEditMode="relative" rAng="0" ptsTypes="ffffffffffA">
                                      <p:cBhvr>
                                        <p:cTn id="64" dur="2000" fill="hold"/>
                                        <p:tgtEl>
                                          <p:spTgt spid="2"/>
                                        </p:tgtEl>
                                        <p:attrNameLst>
                                          <p:attrName>ppt_x</p:attrName>
                                          <p:attrName>ppt_y</p:attrName>
                                        </p:attrNameLst>
                                      </p:cBhvr>
                                      <p:rCtr x="-51" y="71"/>
                                    </p:animMotion>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72"/>
                                        </p:tgtEl>
                                      </p:cBhvr>
                                    </p:animEffect>
                                    <p:set>
                                      <p:cBhvr>
                                        <p:cTn id="72" dur="1" fill="hold">
                                          <p:stCondLst>
                                            <p:cond delay="499"/>
                                          </p:stCondLst>
                                        </p:cTn>
                                        <p:tgtEl>
                                          <p:spTgt spid="7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73"/>
                                        </p:tgtEl>
                                      </p:cBhvr>
                                    </p:animEffect>
                                    <p:set>
                                      <p:cBhvr>
                                        <p:cTn id="75"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nvPr>
        </p:nvGraphicFramePr>
        <p:xfrm>
          <a:off x="1646238" y="2057400"/>
          <a:ext cx="681355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47638" y="1319198"/>
            <a:ext cx="714348" cy="5262979"/>
          </a:xfrm>
          <a:prstGeom prst="rect">
            <a:avLst/>
          </a:prstGeom>
          <a:solidFill>
            <a:schemeClr val="bg1"/>
          </a:solidFill>
          <a:ln w="28575">
            <a:solidFill>
              <a:srgbClr val="C00000"/>
            </a:solidFill>
          </a:ln>
          <a:effectLst>
            <a:outerShdw blurRad="190500" dist="228600" dir="2700000" algn="ctr">
              <a:srgbClr val="000000">
                <a:alpha val="30000"/>
              </a:srgbClr>
            </a:outerShdw>
          </a:effectLst>
        </p:spPr>
        <p:txBody>
          <a:bodyPr wrap="square" rtlCol="0">
            <a:spAutoFit/>
          </a:bodyPr>
          <a:lstStyle/>
          <a:p>
            <a:pPr algn="ctr"/>
            <a:endParaRPr lang="it-IT" sz="2800" b="1" i="1" dirty="0" smtClean="0">
              <a:solidFill>
                <a:srgbClr val="C00000"/>
              </a:solidFill>
              <a:latin typeface="Times New Roman" pitchFamily="18" charset="0"/>
              <a:cs typeface="Times New Roman" pitchFamily="18" charset="0"/>
            </a:endParaRPr>
          </a:p>
          <a:p>
            <a:pPr algn="ctr"/>
            <a:endParaRPr lang="it-IT" sz="2800" b="1" i="1" dirty="0" smtClean="0">
              <a:solidFill>
                <a:srgbClr val="C00000"/>
              </a:solidFill>
              <a:latin typeface="Times New Roman" pitchFamily="18" charset="0"/>
              <a:cs typeface="Times New Roman" pitchFamily="18" charset="0"/>
            </a:endParaRPr>
          </a:p>
          <a:p>
            <a:pPr algn="ctr"/>
            <a:r>
              <a:rPr lang="it-IT" sz="2800" b="1" i="1" dirty="0" smtClean="0">
                <a:solidFill>
                  <a:srgbClr val="C00000"/>
                </a:solidFill>
                <a:latin typeface="Times New Roman" pitchFamily="18" charset="0"/>
                <a:cs typeface="Times New Roman" pitchFamily="18" charset="0"/>
              </a:rPr>
              <a:t>N</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O</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R</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M</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A</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T</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I</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V</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A</a:t>
            </a:r>
          </a:p>
          <a:p>
            <a:pPr algn="ctr"/>
            <a:endParaRPr lang="it-IT" sz="2800" b="1" i="1" dirty="0">
              <a:solidFill>
                <a:srgbClr val="C00000"/>
              </a:solidFill>
              <a:latin typeface="Times New Roman" pitchFamily="18" charset="0"/>
              <a:cs typeface="Times New Roman" pitchFamily="18" charset="0"/>
            </a:endParaRPr>
          </a:p>
        </p:txBody>
      </p:sp>
      <p:sp>
        <p:nvSpPr>
          <p:cNvPr id="9" name="Titolo 1"/>
          <p:cNvSpPr txBox="1">
            <a:spLocks/>
          </p:cNvSpPr>
          <p:nvPr/>
        </p:nvSpPr>
        <p:spPr>
          <a:xfrm>
            <a:off x="157132" y="214290"/>
            <a:ext cx="7498080" cy="1285884"/>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1" u="none" strike="noStrike" kern="1200" cap="none"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a:t>
            </a:r>
            <a:r>
              <a:rPr kumimoji="0" lang="it-IT" sz="40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r>
              <a:rPr lang="it-IT" sz="4000" b="1" i="1" dirty="0" smtClean="0">
                <a:solidFill>
                  <a:srgbClr val="FFFF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a:t>
            </a:r>
            <a:r>
              <a:rPr kumimoji="0" lang="it-IT" sz="40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r>
              <a:rPr kumimoji="0" lang="it-IT" sz="4000" b="1" i="1" u="none" strike="noStrike" kern="1200" cap="none"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a:t>
            </a:r>
            <a:r>
              <a:rPr kumimoji="0" lang="it-IT" sz="40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r>
            <a:b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b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a:t>
            </a:r>
            <a:r>
              <a:rPr kumimoji="0" lang="it-IT" sz="3200" b="1" i="1" u="none" strike="noStrike" kern="1200" cap="none"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a:t>
            </a: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iano </a:t>
            </a:r>
            <a:r>
              <a:rPr kumimoji="0" lang="it-IT" sz="3200" b="1" i="1" u="none" strike="noStrike" kern="1200" cap="none" spc="0" normalizeH="0" baseline="0" noProof="0" dirty="0" err="1"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E</a:t>
            </a:r>
            <a:r>
              <a:rPr kumimoji="0" lang="it-IT" sz="3200" b="1" i="1" u="none" strike="noStrike" kern="1200" cap="none" spc="0" normalizeH="0" baseline="0" noProof="0" dirty="0" err="1"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duc</a:t>
            </a:r>
            <a:r>
              <a:rPr lang="it-IT" sz="3200" b="1" i="1" dirty="0" err="1"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ativo</a:t>
            </a:r>
            <a:r>
              <a:rPr lang="it-IT" sz="3200" b="1" i="1" dirty="0" smtClean="0">
                <a:solidFill>
                  <a:srgbClr val="FFFF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I</a:t>
            </a:r>
            <a:r>
              <a:rPr lang="it-IT" sz="3200" b="1" i="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ndividualizzato</a:t>
            </a: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a:t>
            </a:r>
            <a:endParaRPr kumimoji="0" lang="it-IT" sz="3200" b="1" i="1"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sz="half" idx="2"/>
          </p:nvPr>
        </p:nvGraphicFramePr>
        <p:xfrm>
          <a:off x="1042988" y="2205038"/>
          <a:ext cx="7818437" cy="4402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47638" y="1319198"/>
            <a:ext cx="714348" cy="5262979"/>
          </a:xfrm>
          <a:prstGeom prst="rect">
            <a:avLst/>
          </a:prstGeom>
          <a:solidFill>
            <a:schemeClr val="bg1"/>
          </a:solidFill>
          <a:ln w="28575">
            <a:solidFill>
              <a:srgbClr val="C00000"/>
            </a:solidFill>
          </a:ln>
          <a:effectLst>
            <a:outerShdw blurRad="190500" dist="228600" dir="2700000" algn="ctr">
              <a:srgbClr val="000000">
                <a:alpha val="30000"/>
              </a:srgbClr>
            </a:outerShdw>
          </a:effectLst>
        </p:spPr>
        <p:txBody>
          <a:bodyPr wrap="square" rtlCol="0">
            <a:spAutoFit/>
          </a:bodyPr>
          <a:lstStyle/>
          <a:p>
            <a:pPr algn="ctr"/>
            <a:endParaRPr lang="it-IT" sz="2800" b="1" i="1" dirty="0" smtClean="0">
              <a:solidFill>
                <a:srgbClr val="C00000"/>
              </a:solidFill>
              <a:latin typeface="Times New Roman" pitchFamily="18" charset="0"/>
              <a:cs typeface="Times New Roman" pitchFamily="18" charset="0"/>
            </a:endParaRPr>
          </a:p>
          <a:p>
            <a:pPr algn="ctr"/>
            <a:endParaRPr lang="it-IT" sz="2800" b="1" i="1" dirty="0" smtClean="0">
              <a:solidFill>
                <a:srgbClr val="C00000"/>
              </a:solidFill>
              <a:latin typeface="Times New Roman" pitchFamily="18" charset="0"/>
              <a:cs typeface="Times New Roman" pitchFamily="18" charset="0"/>
            </a:endParaRPr>
          </a:p>
          <a:p>
            <a:pPr algn="ctr"/>
            <a:r>
              <a:rPr lang="it-IT" sz="2800" b="1" i="1" dirty="0" smtClean="0">
                <a:solidFill>
                  <a:srgbClr val="C00000"/>
                </a:solidFill>
                <a:latin typeface="Times New Roman" pitchFamily="18" charset="0"/>
                <a:cs typeface="Times New Roman" pitchFamily="18" charset="0"/>
              </a:rPr>
              <a:t>N</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O</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R</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M</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A</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T</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I</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V</a:t>
            </a:r>
            <a:br>
              <a:rPr lang="it-IT" sz="2800" b="1" i="1" dirty="0" smtClean="0">
                <a:solidFill>
                  <a:srgbClr val="C00000"/>
                </a:solidFill>
                <a:latin typeface="Times New Roman" pitchFamily="18" charset="0"/>
                <a:cs typeface="Times New Roman" pitchFamily="18" charset="0"/>
              </a:rPr>
            </a:br>
            <a:r>
              <a:rPr lang="it-IT" sz="2800" b="1" i="1" dirty="0" smtClean="0">
                <a:solidFill>
                  <a:srgbClr val="C00000"/>
                </a:solidFill>
                <a:latin typeface="Times New Roman" pitchFamily="18" charset="0"/>
                <a:cs typeface="Times New Roman" pitchFamily="18" charset="0"/>
              </a:rPr>
              <a:t>A</a:t>
            </a:r>
          </a:p>
          <a:p>
            <a:pPr algn="ctr"/>
            <a:endParaRPr lang="it-IT" sz="2800" b="1" i="1" dirty="0">
              <a:solidFill>
                <a:srgbClr val="C00000"/>
              </a:solidFill>
              <a:latin typeface="Times New Roman" pitchFamily="18" charset="0"/>
              <a:cs typeface="Times New Roman" pitchFamily="18" charset="0"/>
            </a:endParaRPr>
          </a:p>
        </p:txBody>
      </p:sp>
      <p:sp>
        <p:nvSpPr>
          <p:cNvPr id="6" name="Titolo 1"/>
          <p:cNvSpPr txBox="1">
            <a:spLocks/>
          </p:cNvSpPr>
          <p:nvPr/>
        </p:nvSpPr>
        <p:spPr>
          <a:xfrm>
            <a:off x="157132" y="214290"/>
            <a:ext cx="7498080" cy="1285884"/>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1" u="none" strike="noStrike" kern="1200" cap="none"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a:t>
            </a:r>
            <a:r>
              <a:rPr kumimoji="0" lang="it-IT" sz="40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r>
              <a:rPr kumimoji="0" lang="it-IT" sz="4000" b="1" i="1" u="none" strike="noStrike" kern="1200" cap="none"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D</a:t>
            </a:r>
            <a:r>
              <a:rPr kumimoji="0" lang="it-IT" sz="40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r>
              <a:rPr kumimoji="0" lang="it-IT" sz="4000" b="1" i="1" u="none" strike="noStrike" kern="1200" cap="none"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a:t>
            </a:r>
            <a:r>
              <a:rPr kumimoji="0" lang="it-IT" sz="40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r>
            <a:b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b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a:t>
            </a:r>
            <a:r>
              <a:rPr kumimoji="0" lang="it-IT" sz="3200" b="1" i="1" u="none" strike="noStrike" kern="1200" cap="none" spc="0" normalizeH="0" baseline="0" noProof="0" dirty="0" smtClean="0">
                <a:ln>
                  <a:noFill/>
                </a:ln>
                <a:solidFill>
                  <a:srgbClr val="FFFF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a:t>
            </a: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iano </a:t>
            </a:r>
            <a:r>
              <a:rPr lang="it-IT" sz="3200" b="1" i="1" dirty="0" smtClean="0">
                <a:solidFill>
                  <a:srgbClr val="FFFF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D</a:t>
            </a:r>
            <a:r>
              <a:rPr lang="it-IT" sz="3200" b="1" i="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idattico</a:t>
            </a:r>
            <a:r>
              <a:rPr lang="it-IT" sz="3200" b="1" i="1" dirty="0" smtClean="0">
                <a:solidFill>
                  <a:srgbClr val="FFFF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P</a:t>
            </a:r>
            <a:r>
              <a:rPr lang="it-IT" sz="3200" b="1" i="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ersonalizzato</a:t>
            </a:r>
            <a:r>
              <a:rPr kumimoji="0" lang="it-IT" sz="3200" b="1" i="1"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a:t>
            </a:r>
            <a:endParaRPr kumimoji="0" lang="it-IT" sz="3200" b="1" i="1"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body" idx="1"/>
          </p:nvPr>
        </p:nvSpPr>
        <p:spPr>
          <a:xfrm>
            <a:off x="714348" y="642918"/>
            <a:ext cx="8001056" cy="1872778"/>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buNone/>
            </a:pPr>
            <a:r>
              <a:rPr lang="it-IT" sz="2400" dirty="0" smtClean="0">
                <a:latin typeface="Times New Roman" pitchFamily="18" charset="0"/>
                <a:cs typeface="Times New Roman" pitchFamily="18" charset="0"/>
              </a:rPr>
              <a:t>La normativa  (</a:t>
            </a:r>
            <a:r>
              <a:rPr lang="it-IT" b="1" i="1" dirty="0" smtClean="0">
                <a:solidFill>
                  <a:srgbClr val="FF0000"/>
                </a:solidFill>
                <a:latin typeface="Times New Roman" pitchFamily="18" charset="0"/>
                <a:cs typeface="Times New Roman" pitchFamily="18" charset="0"/>
              </a:rPr>
              <a:t>Direttiva MIUR 27.12.2012 – C.M. n. 8/13</a:t>
            </a:r>
            <a:r>
              <a:rPr lang="it-IT" sz="2400" dirty="0" smtClean="0">
                <a:latin typeface="Times New Roman" pitchFamily="18" charset="0"/>
                <a:cs typeface="Times New Roman" pitchFamily="18" charset="0"/>
              </a:rPr>
              <a:t>) prevede come strumento </a:t>
            </a:r>
            <a:r>
              <a:rPr lang="it-IT" sz="2400" dirty="0" err="1" smtClean="0">
                <a:latin typeface="Times New Roman" pitchFamily="18" charset="0"/>
                <a:cs typeface="Times New Roman" pitchFamily="18" charset="0"/>
              </a:rPr>
              <a:t>programmatorio</a:t>
            </a:r>
            <a:r>
              <a:rPr lang="it-IT" sz="2400" dirty="0" smtClean="0">
                <a:latin typeface="Times New Roman" pitchFamily="18" charset="0"/>
                <a:cs typeface="Times New Roman" pitchFamily="18" charset="0"/>
              </a:rPr>
              <a:t> la formulazione del </a:t>
            </a:r>
            <a:r>
              <a:rPr lang="it-IT" sz="2400" b="1" dirty="0" smtClean="0">
                <a:solidFill>
                  <a:srgbClr val="FF0000"/>
                </a:solidFill>
                <a:latin typeface="Times New Roman" pitchFamily="18" charset="0"/>
                <a:cs typeface="Times New Roman" pitchFamily="18" charset="0"/>
              </a:rPr>
              <a:t>PAI </a:t>
            </a:r>
            <a:r>
              <a:rPr lang="it-IT" sz="2400" dirty="0" smtClean="0">
                <a:latin typeface="Times New Roman" pitchFamily="18" charset="0"/>
                <a:cs typeface="Times New Roman" pitchFamily="18" charset="0"/>
              </a:rPr>
              <a:t>che deve essere </a:t>
            </a:r>
            <a:r>
              <a:rPr lang="it-IT" sz="2400" b="1" dirty="0" smtClean="0">
                <a:solidFill>
                  <a:srgbClr val="FF0000"/>
                </a:solidFill>
                <a:latin typeface="Times New Roman" pitchFamily="18" charset="0"/>
                <a:cs typeface="Times New Roman" pitchFamily="18" charset="0"/>
              </a:rPr>
              <a:t>predisposto dal GLI </a:t>
            </a:r>
            <a:r>
              <a:rPr lang="it-IT" sz="2400" dirty="0" smtClean="0">
                <a:latin typeface="Times New Roman" pitchFamily="18" charset="0"/>
                <a:cs typeface="Times New Roman" pitchFamily="18" charset="0"/>
              </a:rPr>
              <a:t>(</a:t>
            </a:r>
            <a:r>
              <a:rPr lang="it-IT" sz="2400" b="1" dirty="0" smtClean="0">
                <a:solidFill>
                  <a:srgbClr val="FF0000"/>
                </a:solidFill>
                <a:latin typeface="Times New Roman" pitchFamily="18" charset="0"/>
                <a:cs typeface="Times New Roman" pitchFamily="18" charset="0"/>
              </a:rPr>
              <a:t>G</a:t>
            </a:r>
            <a:r>
              <a:rPr lang="it-IT" sz="2400" dirty="0" smtClean="0">
                <a:latin typeface="Times New Roman" pitchFamily="18" charset="0"/>
                <a:cs typeface="Times New Roman" pitchFamily="18" charset="0"/>
              </a:rPr>
              <a:t>ruppo di </a:t>
            </a:r>
            <a:r>
              <a:rPr lang="it-IT" sz="2400" b="1" dirty="0" smtClean="0">
                <a:solidFill>
                  <a:srgbClr val="FF0000"/>
                </a:solidFill>
                <a:latin typeface="Times New Roman" pitchFamily="18" charset="0"/>
                <a:cs typeface="Times New Roman" pitchFamily="18" charset="0"/>
              </a:rPr>
              <a:t>L</a:t>
            </a:r>
            <a:r>
              <a:rPr lang="it-IT" sz="2400" dirty="0" smtClean="0">
                <a:latin typeface="Times New Roman" pitchFamily="18" charset="0"/>
                <a:cs typeface="Times New Roman" pitchFamily="18" charset="0"/>
              </a:rPr>
              <a:t>avoro per l'</a:t>
            </a:r>
            <a:r>
              <a:rPr lang="it-IT" sz="2400" b="1" dirty="0" smtClean="0">
                <a:solidFill>
                  <a:srgbClr val="FF0000"/>
                </a:solidFill>
                <a:latin typeface="Times New Roman" pitchFamily="18" charset="0"/>
                <a:cs typeface="Times New Roman" pitchFamily="18" charset="0"/>
              </a:rPr>
              <a:t>I</a:t>
            </a:r>
            <a:r>
              <a:rPr lang="it-IT" sz="2400" dirty="0" smtClean="0">
                <a:latin typeface="Times New Roman" pitchFamily="18" charset="0"/>
                <a:cs typeface="Times New Roman" pitchFamily="18" charset="0"/>
              </a:rPr>
              <a:t>nclusione che comprende al suo interno il vecchio </a:t>
            </a:r>
            <a:r>
              <a:rPr lang="it-IT" sz="2400" dirty="0" smtClean="0">
                <a:solidFill>
                  <a:srgbClr val="FF0000"/>
                </a:solidFill>
                <a:latin typeface="Times New Roman" pitchFamily="18" charset="0"/>
                <a:cs typeface="Times New Roman" pitchFamily="18" charset="0"/>
              </a:rPr>
              <a:t>GLHI</a:t>
            </a:r>
            <a:r>
              <a:rPr lang="it-IT" sz="2400" dirty="0" smtClean="0">
                <a:latin typeface="Times New Roman" pitchFamily="18" charset="0"/>
                <a:cs typeface="Times New Roman" pitchFamily="18" charset="0"/>
              </a:rPr>
              <a:t>)      e deve essere </a:t>
            </a:r>
            <a:r>
              <a:rPr lang="it-IT" sz="2400" b="1" dirty="0" smtClean="0">
                <a:solidFill>
                  <a:srgbClr val="FF0000"/>
                </a:solidFill>
                <a:latin typeface="Times New Roman" pitchFamily="18" charset="0"/>
                <a:cs typeface="Times New Roman" pitchFamily="18" charset="0"/>
              </a:rPr>
              <a:t>approvato dal Collegio dei docenti</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
        <p:nvSpPr>
          <p:cNvPr id="5" name="Titolo 4"/>
          <p:cNvSpPr>
            <a:spLocks noGrp="1"/>
          </p:cNvSpPr>
          <p:nvPr>
            <p:ph type="title"/>
          </p:nvPr>
        </p:nvSpPr>
        <p:spPr>
          <a:xfrm>
            <a:off x="205190" y="142852"/>
            <a:ext cx="5757858" cy="642942"/>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r"/>
            <a:r>
              <a:rPr lang="it-IT" dirty="0" smtClean="0">
                <a:solidFill>
                  <a:srgbClr val="FF0000"/>
                </a:solidFill>
                <a:latin typeface="Times New Roman" pitchFamily="18" charset="0"/>
                <a:cs typeface="Times New Roman" pitchFamily="18" charset="0"/>
              </a:rPr>
              <a:t>Il </a:t>
            </a:r>
            <a:r>
              <a:rPr lang="it-IT" dirty="0" err="1" smtClean="0">
                <a:solidFill>
                  <a:srgbClr val="FF0000"/>
                </a:solidFill>
                <a:latin typeface="Times New Roman" pitchFamily="18" charset="0"/>
                <a:cs typeface="Times New Roman" pitchFamily="18" charset="0"/>
              </a:rPr>
              <a:t>P.A.I.</a:t>
            </a:r>
            <a:r>
              <a:rPr lang="it-IT" dirty="0" smtClean="0">
                <a:solidFill>
                  <a:srgbClr val="FF0000"/>
                </a:solidFill>
                <a:latin typeface="Times New Roman" pitchFamily="18" charset="0"/>
                <a:cs typeface="Times New Roman" pitchFamily="18" charset="0"/>
              </a:rPr>
              <a:t>          CHI LO FA?</a:t>
            </a:r>
            <a:endParaRPr lang="it-IT" dirty="0">
              <a:solidFill>
                <a:srgbClr val="FF0000"/>
              </a:solidFill>
              <a:latin typeface="Times New Roman" pitchFamily="18" charset="0"/>
              <a:cs typeface="Times New Roman" pitchFamily="18" charset="0"/>
            </a:endParaRPr>
          </a:p>
        </p:txBody>
      </p:sp>
      <p:sp>
        <p:nvSpPr>
          <p:cNvPr id="4" name="Rettangolo 3"/>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contenuto 2"/>
          <p:cNvSpPr txBox="1">
            <a:spLocks/>
          </p:cNvSpPr>
          <p:nvPr/>
        </p:nvSpPr>
        <p:spPr>
          <a:xfrm>
            <a:off x="214282" y="3056420"/>
            <a:ext cx="8572560" cy="351585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b">
            <a:noAutofit/>
          </a:bodyPr>
          <a:lstStyle/>
          <a:p>
            <a:pPr>
              <a:defRPr/>
            </a:pPr>
            <a:r>
              <a:rPr lang="it-IT" sz="1600" dirty="0" smtClean="0">
                <a:latin typeface="Times New Roman" pitchFamily="18" charset="0"/>
                <a:cs typeface="Times New Roman" pitchFamily="18" charset="0"/>
              </a:rPr>
              <a:t>La scuola ha, quindi, l’onere di proporre il Piano Annuale per l’</a:t>
            </a:r>
            <a:r>
              <a:rPr lang="it-IT" sz="1600" dirty="0" err="1" smtClean="0">
                <a:latin typeface="Times New Roman" pitchFamily="18" charset="0"/>
                <a:cs typeface="Times New Roman" pitchFamily="18" charset="0"/>
              </a:rPr>
              <a:t>Inclusività</a:t>
            </a:r>
            <a:r>
              <a:rPr lang="it-IT" sz="1600" dirty="0" smtClean="0">
                <a:latin typeface="Times New Roman" pitchFamily="18" charset="0"/>
                <a:cs typeface="Times New Roman" pitchFamily="18" charset="0"/>
              </a:rPr>
              <a:t>, relazionando proprio sul processo di </a:t>
            </a:r>
            <a:r>
              <a:rPr lang="it-IT" sz="1600" dirty="0" err="1" smtClean="0">
                <a:latin typeface="Times New Roman" pitchFamily="18" charset="0"/>
                <a:cs typeface="Times New Roman" pitchFamily="18" charset="0"/>
              </a:rPr>
              <a:t>inclusività</a:t>
            </a:r>
            <a:r>
              <a:rPr lang="it-IT" sz="1600" dirty="0" smtClean="0">
                <a:latin typeface="Times New Roman" pitchFamily="18" charset="0"/>
                <a:cs typeface="Times New Roman" pitchFamily="18" charset="0"/>
              </a:rPr>
              <a:t> agito, sullo stato dell’arte in merito agli interventi inclusivi attivati in itinere e, ancor di più, ha il dovere di  presentare una proiezione globale di miglioramento che essa intende realizzare attivando tutte le specifiche risorse in suo possesso.</a:t>
            </a:r>
          </a:p>
          <a:p>
            <a:pPr>
              <a:defRPr/>
            </a:pPr>
            <a:r>
              <a:rPr lang="it-IT" sz="1600" dirty="0" smtClean="0">
                <a:latin typeface="Times New Roman" pitchFamily="18" charset="0"/>
                <a:cs typeface="Times New Roman" pitchFamily="18" charset="0"/>
              </a:rPr>
              <a:t>Conseguentemente, il PAI è deliberato dal Collegio dei docenti. Il dirigente scolastico ha il compito di individuare le figure strategiche che opereranno all’interno del GLI (Gruppo di lavoro per inclusione), sia per l’individuazione degli alunni con Bisogni Educativi Speciali, sia per tutto quanto possa rivelarsi utile ed </a:t>
            </a:r>
            <a:r>
              <a:rPr lang="it-IT" sz="1600" i="1" dirty="0" smtClean="0">
                <a:latin typeface="Times New Roman" pitchFamily="18" charset="0"/>
                <a:cs typeface="Times New Roman" pitchFamily="18" charset="0"/>
              </a:rPr>
              <a:t>inclusivo </a:t>
            </a:r>
            <a:r>
              <a:rPr lang="it-IT" sz="1600" dirty="0" smtClean="0">
                <a:latin typeface="Times New Roman" pitchFamily="18" charset="0"/>
                <a:cs typeface="Times New Roman" pitchFamily="18" charset="0"/>
              </a:rPr>
              <a:t>per la scuola. Non v’è dubbio che in questa prospettiva più ampia, il PAI allarghi la cerchia dell’integrazione tradizionale, compiuta dalla singola istituzione scolastica, verso un orizzonte più inclusivo, rinviando, prima di tutto, ad un’analisi dell’effettiva </a:t>
            </a:r>
            <a:r>
              <a:rPr lang="it-IT" sz="1600" dirty="0" err="1" smtClean="0">
                <a:latin typeface="Times New Roman" pitchFamily="18" charset="0"/>
                <a:cs typeface="Times New Roman" pitchFamily="18" charset="0"/>
              </a:rPr>
              <a:t>inclusività</a:t>
            </a:r>
            <a:r>
              <a:rPr lang="it-IT" sz="1600" dirty="0" smtClean="0">
                <a:latin typeface="Times New Roman" pitchFamily="18" charset="0"/>
                <a:cs typeface="Times New Roman" pitchFamily="18" charset="0"/>
              </a:rPr>
              <a:t> della scuola. Più volte è stato, infatti, detto che il termine integrazione ha una valenza più statica, al contrario dell’inclusione che avrebbe “in </a:t>
            </a:r>
            <a:r>
              <a:rPr lang="it-IT" sz="1600" dirty="0" err="1" smtClean="0">
                <a:latin typeface="Times New Roman" pitchFamily="18" charset="0"/>
                <a:cs typeface="Times New Roman" pitchFamily="18" charset="0"/>
              </a:rPr>
              <a:t>corpore</a:t>
            </a:r>
            <a:r>
              <a:rPr lang="it-IT" sz="1600" dirty="0" smtClean="0">
                <a:latin typeface="Times New Roman" pitchFamily="18" charset="0"/>
                <a:cs typeface="Times New Roman" pitchFamily="18" charset="0"/>
              </a:rPr>
              <a:t>” una dinamicità sempre in progressione e cangiante, anche in relazione ai contesti scolastici e alle diverse situazioni emerse.</a:t>
            </a:r>
          </a:p>
        </p:txBody>
      </p:sp>
      <p:sp>
        <p:nvSpPr>
          <p:cNvPr id="7" name="CasellaDiTesto 6"/>
          <p:cNvSpPr txBox="1"/>
          <p:nvPr/>
        </p:nvSpPr>
        <p:spPr>
          <a:xfrm>
            <a:off x="214282" y="2795585"/>
            <a:ext cx="1714512" cy="461665"/>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2400" b="1" i="1" dirty="0" smtClean="0">
                <a:solidFill>
                  <a:srgbClr val="FF0000"/>
                </a:solidFill>
                <a:latin typeface="Times New Roman" pitchFamily="18" charset="0"/>
                <a:cs typeface="Times New Roman" pitchFamily="18" charset="0"/>
              </a:rPr>
              <a:t>NOTA</a:t>
            </a:r>
            <a:endParaRPr lang="it-IT"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28596" y="714356"/>
            <a:ext cx="8455972" cy="3143272"/>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475488" indent="-457200"/>
            <a:r>
              <a:rPr lang="it-IT" sz="3200" dirty="0" smtClean="0">
                <a:latin typeface="Times New Roman"/>
                <a:cs typeface="Times New Roman"/>
              </a:rPr>
              <a:t>◦</a:t>
            </a:r>
            <a:r>
              <a:rPr lang="it-IT" dirty="0" smtClean="0">
                <a:latin typeface="Times New Roman"/>
                <a:cs typeface="Times New Roman"/>
              </a:rPr>
              <a:t> </a:t>
            </a:r>
            <a:r>
              <a:rPr lang="it-IT" b="1" dirty="0" smtClean="0">
                <a:solidFill>
                  <a:srgbClr val="FF0000"/>
                </a:solidFill>
                <a:latin typeface="Times New Roman" pitchFamily="18" charset="0"/>
                <a:cs typeface="Times New Roman" pitchFamily="18" charset="0"/>
              </a:rPr>
              <a:t>individuare</a:t>
            </a:r>
            <a:r>
              <a:rPr lang="it-IT" dirty="0" smtClean="0">
                <a:latin typeface="Times New Roman" pitchFamily="18" charset="0"/>
                <a:cs typeface="Times New Roman" pitchFamily="18" charset="0"/>
              </a:rPr>
              <a:t> gli </a:t>
            </a:r>
            <a:r>
              <a:rPr lang="it-IT" dirty="0" smtClean="0">
                <a:solidFill>
                  <a:srgbClr val="FF0000"/>
                </a:solidFill>
                <a:latin typeface="Times New Roman" pitchFamily="18" charset="0"/>
                <a:cs typeface="Times New Roman" pitchFamily="18" charset="0"/>
              </a:rPr>
              <a:t>aspetti di forza e di debolezza </a:t>
            </a:r>
            <a:r>
              <a:rPr lang="it-IT" dirty="0" smtClean="0">
                <a:latin typeface="Times New Roman" pitchFamily="18" charset="0"/>
                <a:cs typeface="Times New Roman" pitchFamily="18" charset="0"/>
              </a:rPr>
              <a:t>delle attività  inclusive svolte</a:t>
            </a:r>
          </a:p>
          <a:p>
            <a:pPr marL="475488" indent="-457200"/>
            <a:r>
              <a:rPr lang="it-IT" dirty="0" smtClean="0">
                <a:latin typeface="Times New Roman" pitchFamily="18" charset="0"/>
                <a:cs typeface="Times New Roman" pitchFamily="18" charset="0"/>
              </a:rPr>
              <a:t>   dalla scuola;</a:t>
            </a:r>
          </a:p>
          <a:p>
            <a:r>
              <a:rPr lang="it-IT" sz="3200" dirty="0" smtClean="0">
                <a:latin typeface="Times New Roman"/>
                <a:cs typeface="Times New Roman"/>
              </a:rPr>
              <a:t>◦</a:t>
            </a:r>
            <a:r>
              <a:rPr lang="it-IT" dirty="0" smtClean="0">
                <a:latin typeface="Times New Roman"/>
                <a:cs typeface="Times New Roman"/>
              </a:rPr>
              <a:t>  </a:t>
            </a:r>
            <a:r>
              <a:rPr lang="it-IT" b="1" dirty="0" smtClean="0">
                <a:solidFill>
                  <a:srgbClr val="FF0000"/>
                </a:solidFill>
                <a:latin typeface="Times New Roman" pitchFamily="18" charset="0"/>
                <a:cs typeface="Times New Roman" pitchFamily="18" charset="0"/>
              </a:rPr>
              <a:t>predisporre</a:t>
            </a:r>
            <a:r>
              <a:rPr lang="it-IT" dirty="0" smtClean="0">
                <a:latin typeface="Times New Roman" pitchFamily="18" charset="0"/>
                <a:cs typeface="Times New Roman" pitchFamily="18" charset="0"/>
              </a:rPr>
              <a:t> un </a:t>
            </a:r>
            <a:r>
              <a:rPr lang="it-IT" dirty="0" smtClean="0">
                <a:solidFill>
                  <a:srgbClr val="FF0000"/>
                </a:solidFill>
                <a:latin typeface="Times New Roman" pitchFamily="18" charset="0"/>
                <a:cs typeface="Times New Roman" pitchFamily="18" charset="0"/>
              </a:rPr>
              <a:t>piano delle risorse </a:t>
            </a:r>
            <a:r>
              <a:rPr lang="it-IT" dirty="0" smtClean="0">
                <a:latin typeface="Times New Roman" pitchFamily="18" charset="0"/>
                <a:cs typeface="Times New Roman" pitchFamily="18" charset="0"/>
              </a:rPr>
              <a:t>da offrire e richiedere a soggetti pubblici e</a:t>
            </a:r>
          </a:p>
          <a:p>
            <a:r>
              <a:rPr lang="it-IT" dirty="0" smtClean="0">
                <a:latin typeface="Times New Roman" pitchFamily="18" charset="0"/>
                <a:cs typeface="Times New Roman" pitchFamily="18" charset="0"/>
              </a:rPr>
              <a:t>    del privato sociale per impostare per l’anno scolastico successivo una migliore</a:t>
            </a:r>
          </a:p>
          <a:p>
            <a:r>
              <a:rPr lang="it-IT" dirty="0" smtClean="0">
                <a:latin typeface="Times New Roman" pitchFamily="18" charset="0"/>
                <a:cs typeface="Times New Roman" pitchFamily="18" charset="0"/>
              </a:rPr>
              <a:t>    accoglienza degli alunni con  particolare attenzione a quelli con diversi </a:t>
            </a:r>
          </a:p>
          <a:p>
            <a:r>
              <a:rPr lang="it-IT" dirty="0" smtClean="0">
                <a:latin typeface="Times New Roman" pitchFamily="18" charset="0"/>
                <a:cs typeface="Times New Roman" pitchFamily="18" charset="0"/>
              </a:rPr>
              <a:t>    Bisogni </a:t>
            </a:r>
            <a:r>
              <a:rPr lang="it-IT" dirty="0" smtClean="0">
                <a:latin typeface="Times New Roman" pitchFamily="18" charset="0"/>
                <a:cs typeface="Times New Roman" pitchFamily="18" charset="0"/>
              </a:rPr>
              <a:t>Educativi  </a:t>
            </a:r>
            <a:r>
              <a:rPr lang="it-IT" dirty="0" smtClean="0">
                <a:latin typeface="Times New Roman" pitchFamily="18" charset="0"/>
                <a:cs typeface="Times New Roman" pitchFamily="18" charset="0"/>
              </a:rPr>
              <a:t>Speciali;.</a:t>
            </a:r>
          </a:p>
          <a:p>
            <a:pPr algn="ct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b="1" i="1" dirty="0" smtClean="0">
                <a:solidFill>
                  <a:srgbClr val="FF0000"/>
                </a:solidFill>
                <a:latin typeface="Times New Roman" pitchFamily="18" charset="0"/>
                <a:cs typeface="Times New Roman" pitchFamily="18" charset="0"/>
              </a:rPr>
              <a:t>il PAI è parte integrante del POF di cui è, quindi, premessa. </a:t>
            </a:r>
          </a:p>
          <a:p>
            <a:pPr algn="ctr"/>
            <a:r>
              <a:rPr lang="it-IT" b="1" i="1" dirty="0" smtClean="0">
                <a:solidFill>
                  <a:srgbClr val="FF0000"/>
                </a:solidFill>
                <a:latin typeface="Times New Roman" pitchFamily="18" charset="0"/>
                <a:cs typeface="Times New Roman" pitchFamily="18" charset="0"/>
              </a:rPr>
              <a:t>Per questo la C.M. n. 8/2013 ha previsto che debba essere approvato annualmente entro Giugno.</a:t>
            </a:r>
            <a:endParaRPr lang="it-IT" b="1" i="1" dirty="0">
              <a:solidFill>
                <a:srgbClr val="FF0000"/>
              </a:solidFill>
              <a:latin typeface="Times New Roman" pitchFamily="18" charset="0"/>
              <a:cs typeface="Times New Roman" pitchFamily="18" charset="0"/>
            </a:endParaRPr>
          </a:p>
        </p:txBody>
      </p:sp>
      <p:sp>
        <p:nvSpPr>
          <p:cNvPr id="4" name="Rettangolo 3"/>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p:cNvSpPr txBox="1">
            <a:spLocks/>
          </p:cNvSpPr>
          <p:nvPr/>
        </p:nvSpPr>
        <p:spPr>
          <a:xfrm>
            <a:off x="205190" y="142852"/>
            <a:ext cx="5009752" cy="64294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oAutofit/>
          </a:bodyPr>
          <a:lstStyle/>
          <a:p>
            <a:pPr marL="0" marR="0" lvl="0" indent="0" defTabSz="914400" rtl="0" eaLnBrk="1" fontAlgn="auto" latinLnBrk="0" hangingPunct="1">
              <a:lnSpc>
                <a:spcPts val="4500"/>
              </a:lnSpc>
              <a:spcBef>
                <a:spcPct val="0"/>
              </a:spcBef>
              <a:spcAft>
                <a:spcPts val="0"/>
              </a:spcAft>
              <a:buClrTx/>
              <a:buSzTx/>
              <a:buFontTx/>
              <a:buNone/>
              <a:tabLst/>
              <a:defRPr/>
            </a:pP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Il </a:t>
            </a:r>
            <a:r>
              <a:rPr kumimoji="0" lang="it-IT" sz="3600" b="1" i="0" u="none" strike="noStrike" kern="1200" cap="all"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P.A.I.</a:t>
            </a: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OBIETTIVI </a:t>
            </a:r>
            <a:endParaRPr kumimoji="0" lang="it-IT" sz="3600" b="1" i="0" u="none" strike="noStrike" kern="1200" cap="all"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10" name="CasellaDiTesto 9"/>
          <p:cNvSpPr txBox="1"/>
          <p:nvPr/>
        </p:nvSpPr>
        <p:spPr>
          <a:xfrm>
            <a:off x="428596" y="4426565"/>
            <a:ext cx="8429684" cy="2246769"/>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defRPr/>
            </a:pPr>
            <a:endParaRPr lang="it-IT" sz="1400" b="1" dirty="0" smtClean="0">
              <a:latin typeface="Times New Roman" pitchFamily="18" charset="0"/>
              <a:cs typeface="Times New Roman" pitchFamily="18" charset="0"/>
            </a:endParaRPr>
          </a:p>
          <a:p>
            <a:pPr>
              <a:defRPr/>
            </a:pPr>
            <a:r>
              <a:rPr lang="it-IT" sz="1400" b="1" dirty="0" smtClean="0">
                <a:latin typeface="Times New Roman" pitchFamily="18" charset="0"/>
                <a:cs typeface="Times New Roman" pitchFamily="18" charset="0"/>
              </a:rPr>
              <a:t>Il PAI non è un documento dissociato dal POF, anzi è parte integrate di esso e il Collegio dei docenti, attraverso il POF, non potrà fare a meno di chiarire che il processo di inclusione è esso stesso insito in quella visione antropologica di riferimento che la comunità educante ha scelto come cardine essenziale dell’azione </a:t>
            </a:r>
            <a:r>
              <a:rPr lang="it-IT" sz="1400" b="1" dirty="0" err="1" smtClean="0">
                <a:latin typeface="Times New Roman" pitchFamily="18" charset="0"/>
                <a:cs typeface="Times New Roman" pitchFamily="18" charset="0"/>
              </a:rPr>
              <a:t>didattico-educativa</a:t>
            </a:r>
            <a:r>
              <a:rPr lang="it-IT" sz="1400" b="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Non è, quindi ragionevole, pensare solo ad un PAI allegato al POF come mero adempimento; al contrario esso dovrebbe svilupparsi come natura sottostante ad ogni azione, emergendo da tutte le iniziative intraprese. Alla base del PAI, il concetto inclusivo da prediligere è quello di </a:t>
            </a:r>
            <a:r>
              <a:rPr lang="it-IT" sz="1400" b="1" i="1" dirty="0" err="1" smtClean="0">
                <a:solidFill>
                  <a:srgbClr val="FF0000"/>
                </a:solidFill>
                <a:latin typeface="Times New Roman" pitchFamily="18" charset="0"/>
                <a:cs typeface="Times New Roman" pitchFamily="18" charset="0"/>
              </a:rPr>
              <a:t>Education</a:t>
            </a:r>
            <a:r>
              <a:rPr lang="it-IT" sz="1400" b="1" i="1" dirty="0" smtClean="0">
                <a:solidFill>
                  <a:srgbClr val="FF0000"/>
                </a:solidFill>
                <a:latin typeface="Times New Roman" pitchFamily="18" charset="0"/>
                <a:cs typeface="Times New Roman" pitchFamily="18" charset="0"/>
              </a:rPr>
              <a:t> </a:t>
            </a:r>
            <a:r>
              <a:rPr lang="it-IT" sz="1400" b="1" i="1" dirty="0" err="1" smtClean="0">
                <a:solidFill>
                  <a:srgbClr val="FF0000"/>
                </a:solidFill>
                <a:latin typeface="Times New Roman" pitchFamily="18" charset="0"/>
                <a:cs typeface="Times New Roman" pitchFamily="18" charset="0"/>
              </a:rPr>
              <a:t>for</a:t>
            </a:r>
            <a:r>
              <a:rPr lang="it-IT" sz="1400" b="1" i="1" dirty="0" smtClean="0">
                <a:solidFill>
                  <a:srgbClr val="FF0000"/>
                </a:solidFill>
                <a:latin typeface="Times New Roman" pitchFamily="18" charset="0"/>
                <a:cs typeface="Times New Roman" pitchFamily="18" charset="0"/>
              </a:rPr>
              <a:t> </a:t>
            </a:r>
            <a:r>
              <a:rPr lang="it-IT" sz="1400" b="1" i="1" dirty="0" err="1" smtClean="0">
                <a:solidFill>
                  <a:srgbClr val="FF0000"/>
                </a:solidFill>
                <a:latin typeface="Times New Roman" pitchFamily="18" charset="0"/>
                <a:cs typeface="Times New Roman" pitchFamily="18" charset="0"/>
              </a:rPr>
              <a:t>all</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eliminando ogni automatismo tendente a relegare i soggetti con bisogni educativi speciali entro uno specifico ambito. </a:t>
            </a:r>
          </a:p>
          <a:p>
            <a:pPr>
              <a:defRPr/>
            </a:pPr>
            <a:r>
              <a:rPr lang="it-IT" sz="1400" dirty="0" smtClean="0">
                <a:latin typeface="Times New Roman" pitchFamily="18" charset="0"/>
                <a:cs typeface="Times New Roman" pitchFamily="18" charset="0"/>
              </a:rPr>
              <a:t>Ciascuno ha bisogno di essere incluso. L’</a:t>
            </a:r>
            <a:r>
              <a:rPr lang="it-IT" sz="1400" dirty="0" err="1" smtClean="0">
                <a:latin typeface="Times New Roman" pitchFamily="18" charset="0"/>
                <a:cs typeface="Times New Roman" pitchFamily="18" charset="0"/>
              </a:rPr>
              <a:t>inclusività</a:t>
            </a:r>
            <a:r>
              <a:rPr lang="it-IT" sz="1400" dirty="0" smtClean="0">
                <a:latin typeface="Times New Roman" pitchFamily="18" charset="0"/>
                <a:cs typeface="Times New Roman" pitchFamily="18" charset="0"/>
              </a:rPr>
              <a:t> è un processo di emergenza, pieno di contingenze che guidano quotidianamente il “fare inclusivo” della scuola.</a:t>
            </a:r>
            <a:endParaRPr lang="it-IT" sz="1100" dirty="0">
              <a:latin typeface="Times New Roman" pitchFamily="18" charset="0"/>
              <a:cs typeface="Times New Roman" pitchFamily="18" charset="0"/>
            </a:endParaRPr>
          </a:p>
        </p:txBody>
      </p:sp>
      <p:sp>
        <p:nvSpPr>
          <p:cNvPr id="11" name="CasellaDiTesto 10"/>
          <p:cNvSpPr txBox="1"/>
          <p:nvPr/>
        </p:nvSpPr>
        <p:spPr>
          <a:xfrm>
            <a:off x="428596" y="4214818"/>
            <a:ext cx="1714512" cy="36933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FF0000"/>
                </a:solidFill>
                <a:latin typeface="Times New Roman" pitchFamily="18" charset="0"/>
                <a:cs typeface="Times New Roman" pitchFamily="18" charset="0"/>
              </a:rPr>
              <a:t>NOTA</a:t>
            </a:r>
            <a:endParaRPr lang="it-IT"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800" decel="100000"/>
                                        <p:tgtEl>
                                          <p:spTgt spid="10"/>
                                        </p:tgtEl>
                                      </p:cBhvr>
                                    </p:animEffect>
                                    <p:anim calcmode="lin" valueType="num">
                                      <p:cBhvr>
                                        <p:cTn id="62" dur="800" decel="100000" fill="hold"/>
                                        <p:tgtEl>
                                          <p:spTgt spid="10"/>
                                        </p:tgtEl>
                                        <p:attrNameLst>
                                          <p:attrName>style.rotation</p:attrName>
                                        </p:attrNameLst>
                                      </p:cBhvr>
                                      <p:tavLst>
                                        <p:tav tm="0">
                                          <p:val>
                                            <p:fltVal val="-90"/>
                                          </p:val>
                                        </p:tav>
                                        <p:tav tm="100000">
                                          <p:val>
                                            <p:fltVal val="0"/>
                                          </p:val>
                                        </p:tav>
                                      </p:tavLst>
                                    </p:anim>
                                    <p:anim calcmode="lin" valueType="num">
                                      <p:cBhvr>
                                        <p:cTn id="63" dur="800" decel="100000" fill="hold"/>
                                        <p:tgtEl>
                                          <p:spTgt spid="10"/>
                                        </p:tgtEl>
                                        <p:attrNameLst>
                                          <p:attrName>ppt_x</p:attrName>
                                        </p:attrNameLst>
                                      </p:cBhvr>
                                      <p:tavLst>
                                        <p:tav tm="0">
                                          <p:val>
                                            <p:strVal val="#ppt_x+0.4"/>
                                          </p:val>
                                        </p:tav>
                                        <p:tav tm="100000">
                                          <p:val>
                                            <p:strVal val="#ppt_x-0.05"/>
                                          </p:val>
                                        </p:tav>
                                      </p:tavLst>
                                    </p:anim>
                                    <p:anim calcmode="lin" valueType="num">
                                      <p:cBhvr>
                                        <p:cTn id="64" dur="800" decel="100000" fill="hold"/>
                                        <p:tgtEl>
                                          <p:spTgt spid="10"/>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800" decel="100000"/>
                                        <p:tgtEl>
                                          <p:spTgt spid="11"/>
                                        </p:tgtEl>
                                      </p:cBhvr>
                                    </p:animEffect>
                                    <p:anim calcmode="lin" valueType="num">
                                      <p:cBhvr>
                                        <p:cTn id="70" dur="800" decel="100000" fill="hold"/>
                                        <p:tgtEl>
                                          <p:spTgt spid="11"/>
                                        </p:tgtEl>
                                        <p:attrNameLst>
                                          <p:attrName>style.rotation</p:attrName>
                                        </p:attrNameLst>
                                      </p:cBhvr>
                                      <p:tavLst>
                                        <p:tav tm="0">
                                          <p:val>
                                            <p:fltVal val="-90"/>
                                          </p:val>
                                        </p:tav>
                                        <p:tav tm="100000">
                                          <p:val>
                                            <p:fltVal val="0"/>
                                          </p:val>
                                        </p:tav>
                                      </p:tavLst>
                                    </p:anim>
                                    <p:anim calcmode="lin" valueType="num">
                                      <p:cBhvr>
                                        <p:cTn id="71" dur="800" decel="100000" fill="hold"/>
                                        <p:tgtEl>
                                          <p:spTgt spid="11"/>
                                        </p:tgtEl>
                                        <p:attrNameLst>
                                          <p:attrName>ppt_x</p:attrName>
                                        </p:attrNameLst>
                                      </p:cBhvr>
                                      <p:tavLst>
                                        <p:tav tm="0">
                                          <p:val>
                                            <p:strVal val="#ppt_x+0.4"/>
                                          </p:val>
                                        </p:tav>
                                        <p:tav tm="100000">
                                          <p:val>
                                            <p:strVal val="#ppt_x-0.05"/>
                                          </p:val>
                                        </p:tav>
                                      </p:tavLst>
                                    </p:anim>
                                    <p:anim calcmode="lin" valueType="num">
                                      <p:cBhvr>
                                        <p:cTn id="72" dur="800" decel="100000" fill="hold"/>
                                        <p:tgtEl>
                                          <p:spTgt spid="11"/>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428628"/>
            <a:ext cx="7746064" cy="142873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it-IT" sz="3500" b="1" i="1" dirty="0" smtClean="0">
                <a:solidFill>
                  <a:srgbClr val="C00000"/>
                </a:solidFill>
              </a:rPr>
              <a:t>Nota Ministeriale </a:t>
            </a:r>
            <a:r>
              <a:rPr lang="it-IT" sz="3500" dirty="0" smtClean="0"/>
              <a:t/>
            </a:r>
            <a:br>
              <a:rPr lang="it-IT" sz="3500" dirty="0" smtClean="0"/>
            </a:br>
            <a:r>
              <a:rPr lang="it-IT" sz="3500" dirty="0" smtClean="0"/>
              <a:t>      </a:t>
            </a:r>
            <a:r>
              <a:rPr lang="it-IT" sz="2400" dirty="0" err="1" smtClean="0">
                <a:solidFill>
                  <a:srgbClr val="C00000"/>
                </a:solidFill>
                <a:effectLst/>
              </a:rPr>
              <a:t>prot</a:t>
            </a:r>
            <a:r>
              <a:rPr lang="it-IT" sz="2400" dirty="0" smtClean="0">
                <a:solidFill>
                  <a:srgbClr val="C00000"/>
                </a:solidFill>
                <a:effectLst/>
              </a:rPr>
              <a:t>.1551 del 27 giugno 2013 </a:t>
            </a:r>
            <a:br>
              <a:rPr lang="it-IT" sz="2400" dirty="0" smtClean="0">
                <a:solidFill>
                  <a:srgbClr val="C00000"/>
                </a:solidFill>
                <a:effectLst/>
              </a:rPr>
            </a:br>
            <a:endParaRPr lang="it-IT" sz="3500" dirty="0">
              <a:solidFill>
                <a:srgbClr val="C00000"/>
              </a:solidFill>
              <a:effectLst/>
            </a:endParaRPr>
          </a:p>
        </p:txBody>
      </p:sp>
      <p:sp>
        <p:nvSpPr>
          <p:cNvPr id="4" name="Segnaposto contenuto 3"/>
          <p:cNvSpPr>
            <a:spLocks noGrp="1"/>
          </p:cNvSpPr>
          <p:nvPr>
            <p:ph sz="half" idx="2"/>
          </p:nvPr>
        </p:nvSpPr>
        <p:spPr>
          <a:xfrm>
            <a:off x="285720" y="1623080"/>
            <a:ext cx="8538152" cy="4663440"/>
          </a:xfr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spcBef>
                <a:spcPts val="0"/>
              </a:spcBef>
              <a:buNone/>
            </a:pPr>
            <a:r>
              <a:rPr lang="it-IT" dirty="0" smtClean="0"/>
              <a:t>      Oggetto:  </a:t>
            </a:r>
            <a:r>
              <a:rPr lang="it-IT" sz="2400" dirty="0" smtClean="0">
                <a:solidFill>
                  <a:srgbClr val="FF0000"/>
                </a:solidFill>
                <a:latin typeface="Times New Roman" pitchFamily="18" charset="0"/>
                <a:cs typeface="Times New Roman" pitchFamily="18" charset="0"/>
              </a:rPr>
              <a:t>P</a:t>
            </a:r>
            <a:r>
              <a:rPr lang="it-IT" sz="2400" dirty="0" smtClean="0">
                <a:latin typeface="Times New Roman" pitchFamily="18" charset="0"/>
                <a:cs typeface="Times New Roman" pitchFamily="18" charset="0"/>
              </a:rPr>
              <a:t>iano </a:t>
            </a:r>
            <a:r>
              <a:rPr lang="it-IT" sz="2400" dirty="0" smtClean="0">
                <a:solidFill>
                  <a:srgbClr val="FF0000"/>
                </a:solidFill>
                <a:latin typeface="Times New Roman" pitchFamily="18" charset="0"/>
                <a:cs typeface="Times New Roman" pitchFamily="18" charset="0"/>
              </a:rPr>
              <a:t>A</a:t>
            </a:r>
            <a:r>
              <a:rPr lang="it-IT" sz="2400" dirty="0" smtClean="0">
                <a:latin typeface="Times New Roman" pitchFamily="18" charset="0"/>
                <a:cs typeface="Times New Roman" pitchFamily="18" charset="0"/>
              </a:rPr>
              <a:t>nnuale per l’</a:t>
            </a:r>
            <a:r>
              <a:rPr lang="it-IT" sz="2400" dirty="0" err="1" smtClean="0">
                <a:solidFill>
                  <a:srgbClr val="FF0000"/>
                </a:solidFill>
                <a:latin typeface="Times New Roman" pitchFamily="18" charset="0"/>
                <a:cs typeface="Times New Roman" pitchFamily="18" charset="0"/>
              </a:rPr>
              <a:t>I</a:t>
            </a:r>
            <a:r>
              <a:rPr lang="it-IT" sz="2400" dirty="0" err="1" smtClean="0">
                <a:latin typeface="Times New Roman" pitchFamily="18" charset="0"/>
                <a:cs typeface="Times New Roman" pitchFamily="18" charset="0"/>
              </a:rPr>
              <a:t>nclusività</a:t>
            </a:r>
            <a:r>
              <a:rPr lang="it-IT" sz="2400" dirty="0" smtClean="0">
                <a:latin typeface="Times New Roman" pitchFamily="18" charset="0"/>
                <a:cs typeface="Times New Roman" pitchFamily="18" charset="0"/>
              </a:rPr>
              <a:t> </a:t>
            </a:r>
          </a:p>
          <a:p>
            <a:pPr>
              <a:spcBef>
                <a:spcPts val="0"/>
              </a:spcBef>
              <a:buNone/>
            </a:pPr>
            <a:r>
              <a:rPr lang="it-IT" sz="2400" dirty="0" smtClean="0">
                <a:latin typeface="Times New Roman" pitchFamily="18" charset="0"/>
                <a:cs typeface="Times New Roman" pitchFamily="18" charset="0"/>
              </a:rPr>
              <a:t>                           </a:t>
            </a:r>
            <a:r>
              <a:rPr lang="it-IT" sz="2400" dirty="0" smtClean="0">
                <a:solidFill>
                  <a:srgbClr val="FF0000"/>
                </a:solidFill>
                <a:latin typeface="Times New Roman" pitchFamily="18" charset="0"/>
                <a:cs typeface="Times New Roman" pitchFamily="18" charset="0"/>
              </a:rPr>
              <a:t>Direttiva   27 dicembre 2012 </a:t>
            </a:r>
            <a:r>
              <a:rPr lang="it-IT" sz="2400" dirty="0" smtClean="0">
                <a:latin typeface="Times New Roman" pitchFamily="18" charset="0"/>
                <a:cs typeface="Times New Roman" pitchFamily="18" charset="0"/>
              </a:rPr>
              <a:t>e </a:t>
            </a:r>
            <a:r>
              <a:rPr lang="it-IT" sz="2400" dirty="0" smtClean="0">
                <a:solidFill>
                  <a:srgbClr val="FF0000"/>
                </a:solidFill>
                <a:latin typeface="Times New Roman" pitchFamily="18" charset="0"/>
                <a:cs typeface="Times New Roman" pitchFamily="18" charset="0"/>
              </a:rPr>
              <a:t>C.M. n. 8/2013</a:t>
            </a:r>
            <a:endParaRPr lang="it-IT" dirty="0" smtClean="0">
              <a:solidFill>
                <a:srgbClr val="FF0000"/>
              </a:solidFill>
              <a:latin typeface="Times New Roman" pitchFamily="18" charset="0"/>
              <a:cs typeface="Times New Roman" pitchFamily="18" charset="0"/>
            </a:endParaRPr>
          </a:p>
          <a:p>
            <a:pPr>
              <a:buNone/>
            </a:pPr>
            <a:endParaRPr lang="it-IT" dirty="0" smtClean="0"/>
          </a:p>
          <a:p>
            <a:pPr>
              <a:buNone/>
            </a:pPr>
            <a:r>
              <a:rPr lang="it-IT" sz="2400" dirty="0" smtClean="0"/>
              <a:t>    Come noto, la </a:t>
            </a:r>
            <a:r>
              <a:rPr lang="it-IT" sz="2400" dirty="0" smtClean="0">
                <a:solidFill>
                  <a:srgbClr val="FF0000"/>
                </a:solidFill>
              </a:rPr>
              <a:t>C.M. n. 8 del 6 marzo 2013 </a:t>
            </a:r>
            <a:r>
              <a:rPr lang="it-IT" sz="2400" dirty="0" smtClean="0"/>
              <a:t>prevede che il Gruppo di lavoro per l’inclusione di ciascuna istituzione scolastica elabori una proposta di Piano Annuale per l’</a:t>
            </a:r>
            <a:r>
              <a:rPr lang="it-IT" sz="2400" dirty="0" err="1" smtClean="0"/>
              <a:t>Inclusività</a:t>
            </a:r>
            <a:r>
              <a:rPr lang="it-IT" sz="2400" dirty="0" smtClean="0"/>
              <a:t> riferito a tutti gli alunni con BES, da redigere al termine di ogni anno scolastico. </a:t>
            </a:r>
          </a:p>
          <a:p>
            <a:pPr>
              <a:buNone/>
            </a:pPr>
            <a:r>
              <a:rPr lang="it-IT" sz="2400" dirty="0" smtClean="0"/>
              <a:t>    A tale scopo, il Gruppo procederà ad un’analisi delle criticità e dei punti di forza degli interventi di inclusione scolastica operati nell’anno appena trascorso […].</a:t>
            </a:r>
          </a:p>
          <a:p>
            <a:pPr>
              <a:buNone/>
            </a:pPr>
            <a:endParaRPr lang="it-IT" dirty="0"/>
          </a:p>
        </p:txBody>
      </p:sp>
      <p:sp>
        <p:nvSpPr>
          <p:cNvPr id="5" name="Rettangolo 4"/>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4294967295"/>
          </p:nvPr>
        </p:nvSpPr>
        <p:spPr>
          <a:xfrm>
            <a:off x="357158" y="1500174"/>
            <a:ext cx="8426802" cy="4929222"/>
          </a:xfr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buNone/>
            </a:pPr>
            <a:r>
              <a:rPr lang="it-IT" sz="2000" dirty="0" smtClean="0">
                <a:latin typeface="Times New Roman" pitchFamily="18" charset="0"/>
                <a:cs typeface="Times New Roman" pitchFamily="18" charset="0"/>
              </a:rPr>
              <a:t>Con la presente nota si ritiene opportuno ribadire - come chiarito nel corso della Conferenza di Servizio tenutasi a Montecatini dal  7 al 9 giugno scorsi - che scopo del Piano annuale per l’</a:t>
            </a:r>
            <a:r>
              <a:rPr lang="it-IT" sz="2000" dirty="0" err="1" smtClean="0">
                <a:latin typeface="Times New Roman" pitchFamily="18" charset="0"/>
                <a:cs typeface="Times New Roman" pitchFamily="18" charset="0"/>
              </a:rPr>
              <a:t>Inclusività</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P.A.I.</a:t>
            </a:r>
            <a:r>
              <a:rPr lang="it-IT" sz="2000" dirty="0" smtClean="0">
                <a:latin typeface="Times New Roman" pitchFamily="18" charset="0"/>
                <a:cs typeface="Times New Roman" pitchFamily="18" charset="0"/>
              </a:rPr>
              <a:t>) è fornire un elemento di riflessione nella predisposizione del POF, di cui il </a:t>
            </a:r>
            <a:r>
              <a:rPr lang="it-IT" sz="2000" dirty="0" err="1" smtClean="0">
                <a:latin typeface="Times New Roman" pitchFamily="18" charset="0"/>
                <a:cs typeface="Times New Roman" pitchFamily="18" charset="0"/>
              </a:rPr>
              <a:t>P.A.I.</a:t>
            </a:r>
            <a:r>
              <a:rPr lang="it-IT" sz="2000" dirty="0" smtClean="0">
                <a:latin typeface="Times New Roman" pitchFamily="18" charset="0"/>
                <a:cs typeface="Times New Roman" pitchFamily="18" charset="0"/>
              </a:rPr>
              <a:t> è parte integrante. </a:t>
            </a:r>
          </a:p>
          <a:p>
            <a:pPr>
              <a:buNone/>
            </a:pPr>
            <a:endParaRPr lang="it-IT" sz="1200" dirty="0" smtClean="0">
              <a:latin typeface="Times New Roman" pitchFamily="18" charset="0"/>
              <a:cs typeface="Times New Roman" pitchFamily="18" charset="0"/>
            </a:endParaRPr>
          </a:p>
          <a:p>
            <a:pPr>
              <a:buNone/>
            </a:pPr>
            <a:r>
              <a:rPr lang="it-IT" sz="2000" dirty="0" smtClean="0">
                <a:latin typeface="Times New Roman" pitchFamily="18" charset="0"/>
                <a:cs typeface="Times New Roman" pitchFamily="18" charset="0"/>
              </a:rPr>
              <a:t>Il </a:t>
            </a:r>
            <a:r>
              <a:rPr lang="it-IT" sz="2000" dirty="0" err="1" smtClean="0">
                <a:latin typeface="Times New Roman" pitchFamily="18" charset="0"/>
                <a:cs typeface="Times New Roman" pitchFamily="18" charset="0"/>
              </a:rPr>
              <a:t>P.A.I.</a:t>
            </a:r>
            <a:r>
              <a:rPr lang="it-IT" sz="2000" dirty="0" smtClean="0">
                <a:latin typeface="Times New Roman" pitchFamily="18" charset="0"/>
                <a:cs typeface="Times New Roman" pitchFamily="18" charset="0"/>
              </a:rPr>
              <a:t>, infatti, non va inteso come un ulteriore adempimento burocratico, bensì come uno strumento che possa contribuire ad accrescere la consapevolezza dell’intera comunità educante sulla centralità e la trasversalità dei processi inclusivi in relazione alla qualità dei “risultati” educativi, per creare un </a:t>
            </a:r>
            <a:r>
              <a:rPr lang="it-IT" sz="2000" b="1" dirty="0" smtClean="0">
                <a:latin typeface="Times New Roman" pitchFamily="18" charset="0"/>
                <a:cs typeface="Times New Roman" pitchFamily="18" charset="0"/>
              </a:rPr>
              <a:t>contesto educante dove realizzare concretamente  la scuola “per tutti e per ciascuno”. </a:t>
            </a:r>
          </a:p>
          <a:p>
            <a:pPr>
              <a:buNone/>
            </a:pPr>
            <a:endParaRPr lang="it-IT" sz="1200" b="1" dirty="0" smtClean="0">
              <a:latin typeface="Times New Roman" pitchFamily="18" charset="0"/>
              <a:cs typeface="Times New Roman" pitchFamily="18" charset="0"/>
            </a:endParaRPr>
          </a:p>
          <a:p>
            <a:pPr>
              <a:buNone/>
            </a:pPr>
            <a:r>
              <a:rPr lang="it-IT" sz="2000" dirty="0" smtClean="0">
                <a:latin typeface="Times New Roman" pitchFamily="18" charset="0"/>
                <a:cs typeface="Times New Roman" pitchFamily="18" charset="0"/>
              </a:rPr>
              <a:t>Esso è prima di tutto un atto interno della scuola autonoma, finalizzato all’auto-conoscenza e alla pianificazione, da sviluppare in un processo responsabile e attivo di crescita e partecipazione.</a:t>
            </a:r>
            <a:endParaRPr lang="it-IT" sz="2000" dirty="0">
              <a:latin typeface="Times New Roman" pitchFamily="18" charset="0"/>
              <a:cs typeface="Times New Roman" pitchFamily="18" charset="0"/>
            </a:endParaRPr>
          </a:p>
        </p:txBody>
      </p:sp>
      <p:sp>
        <p:nvSpPr>
          <p:cNvPr id="4" name="Rettangolo 3"/>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1"/>
          <p:cNvSpPr txBox="1">
            <a:spLocks/>
          </p:cNvSpPr>
          <p:nvPr/>
        </p:nvSpPr>
        <p:spPr>
          <a:xfrm>
            <a:off x="285720" y="142852"/>
            <a:ext cx="7746064" cy="14287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500" b="1" i="1"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Nota Ministeriale </a:t>
            </a:r>
            <a:r>
              <a:rPr kumimoji="0" lang="it-IT" sz="3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it-IT" sz="3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it-IT" sz="3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2400" b="0" i="0" u="none" strike="noStrike" kern="1200" cap="none" spc="0" normalizeH="0" baseline="0" noProof="0" dirty="0" err="1" smtClean="0">
                <a:ln>
                  <a:noFill/>
                </a:ln>
                <a:solidFill>
                  <a:srgbClr val="C00000"/>
                </a:solidFill>
                <a:effectLst/>
                <a:uLnTx/>
                <a:uFillTx/>
                <a:latin typeface="+mj-lt"/>
                <a:ea typeface="+mj-ea"/>
                <a:cs typeface="+mj-cs"/>
              </a:rPr>
              <a:t>prot</a:t>
            </a:r>
            <a:r>
              <a:rPr kumimoji="0" lang="it-IT" sz="2400" b="0" i="0" u="none" strike="noStrike" kern="1200" cap="none" spc="0" normalizeH="0" baseline="0" noProof="0" dirty="0" smtClean="0">
                <a:ln>
                  <a:noFill/>
                </a:ln>
                <a:solidFill>
                  <a:srgbClr val="C00000"/>
                </a:solidFill>
                <a:effectLst/>
                <a:uLnTx/>
                <a:uFillTx/>
                <a:latin typeface="+mj-lt"/>
                <a:ea typeface="+mj-ea"/>
                <a:cs typeface="+mj-cs"/>
              </a:rPr>
              <a:t>.1551 del 27 giugno 2013 </a:t>
            </a:r>
            <a:br>
              <a:rPr kumimoji="0" lang="it-IT" sz="2400" b="0" i="0" u="none" strike="noStrike" kern="1200" cap="none" spc="0" normalizeH="0" baseline="0" noProof="0" dirty="0" smtClean="0">
                <a:ln>
                  <a:noFill/>
                </a:ln>
                <a:solidFill>
                  <a:srgbClr val="C00000"/>
                </a:solidFill>
                <a:effectLst/>
                <a:uLnTx/>
                <a:uFillTx/>
                <a:latin typeface="+mj-lt"/>
                <a:ea typeface="+mj-ea"/>
                <a:cs typeface="+mj-cs"/>
              </a:rPr>
            </a:br>
            <a:endParaRPr kumimoji="0" lang="it-IT" sz="35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6208" y="795955"/>
            <a:ext cx="8391306" cy="5847755"/>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buNone/>
            </a:pPr>
            <a:r>
              <a:rPr lang="it-IT" sz="2200" dirty="0" smtClean="0">
                <a:latin typeface="Times New Roman" pitchFamily="18" charset="0"/>
                <a:cs typeface="Times New Roman" pitchFamily="18" charset="0"/>
              </a:rPr>
              <a:t>In questa ottica di sviluppo e monitoraggio delle capacità inclusive della scuola – nel rispetto delle prerogative dell’autonomia scolastica - il </a:t>
            </a:r>
            <a:r>
              <a:rPr lang="it-IT" sz="2200" dirty="0" err="1" smtClean="0">
                <a:latin typeface="Times New Roman" pitchFamily="18" charset="0"/>
                <a:cs typeface="Times New Roman" pitchFamily="18" charset="0"/>
              </a:rPr>
              <a:t>P.A.I.</a:t>
            </a:r>
            <a:r>
              <a:rPr lang="it-IT" sz="2200" dirty="0" smtClean="0">
                <a:latin typeface="Times New Roman" pitchFamily="18" charset="0"/>
                <a:cs typeface="Times New Roman" pitchFamily="18" charset="0"/>
              </a:rPr>
              <a:t> non va dunque interpretato come un “piano formativo per gli alunni con bisogni educativi speciali”, ad integrazione del </a:t>
            </a:r>
            <a:r>
              <a:rPr lang="it-IT" sz="2200" dirty="0" err="1" smtClean="0">
                <a:latin typeface="Times New Roman" pitchFamily="18" charset="0"/>
                <a:cs typeface="Times New Roman" pitchFamily="18" charset="0"/>
              </a:rPr>
              <a:t>P.O.F.</a:t>
            </a:r>
            <a:r>
              <a:rPr lang="it-IT" sz="2200" dirty="0" smtClean="0">
                <a:latin typeface="Times New Roman" pitchFamily="18" charset="0"/>
                <a:cs typeface="Times New Roman" pitchFamily="18" charset="0"/>
              </a:rPr>
              <a:t> (in questo caso più che di un “piano per l’inclusione” si tratterebbe di un “piano per gli inclusi”). </a:t>
            </a:r>
          </a:p>
          <a:p>
            <a:pPr>
              <a:buNone/>
            </a:pPr>
            <a:endParaRPr lang="it-IT" sz="2200" dirty="0" smtClean="0">
              <a:latin typeface="Times New Roman" pitchFamily="18" charset="0"/>
              <a:cs typeface="Times New Roman" pitchFamily="18" charset="0"/>
            </a:endParaRPr>
          </a:p>
          <a:p>
            <a:pPr>
              <a:buNone/>
            </a:pPr>
            <a:r>
              <a:rPr lang="it-IT" sz="2200" dirty="0" smtClean="0">
                <a:latin typeface="Times New Roman" pitchFamily="18" charset="0"/>
                <a:cs typeface="Times New Roman" pitchFamily="18" charset="0"/>
              </a:rPr>
              <a:t>Il </a:t>
            </a:r>
            <a:r>
              <a:rPr lang="it-IT" sz="2200" dirty="0" err="1" smtClean="0">
                <a:latin typeface="Times New Roman" pitchFamily="18" charset="0"/>
                <a:cs typeface="Times New Roman" pitchFamily="18" charset="0"/>
              </a:rPr>
              <a:t>P.A.I.</a:t>
            </a:r>
            <a:r>
              <a:rPr lang="it-IT" sz="2200" dirty="0" smtClean="0">
                <a:latin typeface="Times New Roman" pitchFamily="18" charset="0"/>
                <a:cs typeface="Times New Roman" pitchFamily="18" charset="0"/>
              </a:rPr>
              <a:t> non è quindi un  “documento” per chi ha bisogni educativi speciali, ma è lo strumento per una progettazione della propria offerta formativa in senso inclusivo, è lo sfondo ed il fondamento sul quale sviluppare una didattica attenta ai bisogni di ciascuno nel realizzare gli obiettivi comuni, le linee guida per un concreto impegno programmatico per l’inclusione, basato su una attenta lettura del grado di </a:t>
            </a:r>
            <a:r>
              <a:rPr lang="it-IT" sz="2200" dirty="0" err="1" smtClean="0">
                <a:latin typeface="Times New Roman" pitchFamily="18" charset="0"/>
                <a:cs typeface="Times New Roman" pitchFamily="18" charset="0"/>
              </a:rPr>
              <a:t>inclusività</a:t>
            </a:r>
            <a:r>
              <a:rPr lang="it-IT" sz="2200" dirty="0" smtClean="0">
                <a:latin typeface="Times New Roman" pitchFamily="18" charset="0"/>
                <a:cs typeface="Times New Roman" pitchFamily="18" charset="0"/>
              </a:rPr>
              <a:t> della scuola e su obiettivi di miglioramento, da perseguire nel senso della trasversalità delle prassi di inclusione negli ambiti dell’insegnamento curricolare, della gestione delle classi, dell’organizzazione dei tempi e degli spazi scolastici, delle relazioni tra docenti, alunni e famiglie.</a:t>
            </a:r>
            <a:endParaRPr lang="it-IT" sz="2200" dirty="0">
              <a:latin typeface="Times New Roman" pitchFamily="18" charset="0"/>
              <a:cs typeface="Times New Roman" pitchFamily="18" charset="0"/>
            </a:endParaRPr>
          </a:p>
        </p:txBody>
      </p:sp>
      <p:sp>
        <p:nvSpPr>
          <p:cNvPr id="3" name="Rettangolo 2"/>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1"/>
          <p:cNvSpPr txBox="1">
            <a:spLocks/>
          </p:cNvSpPr>
          <p:nvPr/>
        </p:nvSpPr>
        <p:spPr>
          <a:xfrm>
            <a:off x="285720" y="71414"/>
            <a:ext cx="7746064" cy="14287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500" b="1" i="1"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Nota Ministeriale </a:t>
            </a:r>
            <a:r>
              <a:rPr kumimoji="0" lang="it-IT" sz="3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2400" b="0" i="0" u="none" strike="noStrike" kern="1200" cap="none" spc="0" normalizeH="0" baseline="0" noProof="0" dirty="0" err="1" smtClean="0">
                <a:ln>
                  <a:noFill/>
                </a:ln>
                <a:solidFill>
                  <a:srgbClr val="C00000"/>
                </a:solidFill>
                <a:effectLst/>
                <a:uLnTx/>
                <a:uFillTx/>
                <a:latin typeface="+mj-lt"/>
                <a:ea typeface="+mj-ea"/>
                <a:cs typeface="+mj-cs"/>
              </a:rPr>
              <a:t>prot</a:t>
            </a:r>
            <a:r>
              <a:rPr kumimoji="0" lang="it-IT" sz="2400" b="0" i="0" u="none" strike="noStrike" kern="1200" cap="none" spc="0" normalizeH="0" baseline="0" noProof="0" dirty="0" smtClean="0">
                <a:ln>
                  <a:noFill/>
                </a:ln>
                <a:solidFill>
                  <a:srgbClr val="C00000"/>
                </a:solidFill>
                <a:effectLst/>
                <a:uLnTx/>
                <a:uFillTx/>
                <a:latin typeface="+mj-lt"/>
                <a:ea typeface="+mj-ea"/>
                <a:cs typeface="+mj-cs"/>
              </a:rPr>
              <a:t>.1551 del 27 giugno 2013 </a:t>
            </a:r>
            <a:br>
              <a:rPr kumimoji="0" lang="it-IT" sz="2400" b="0" i="0" u="none" strike="noStrike" kern="1200" cap="none" spc="0" normalizeH="0" baseline="0" noProof="0" dirty="0" smtClean="0">
                <a:ln>
                  <a:noFill/>
                </a:ln>
                <a:solidFill>
                  <a:srgbClr val="C00000"/>
                </a:solidFill>
                <a:effectLst/>
                <a:uLnTx/>
                <a:uFillTx/>
                <a:latin typeface="+mj-lt"/>
                <a:ea typeface="+mj-ea"/>
                <a:cs typeface="+mj-cs"/>
              </a:rPr>
            </a:br>
            <a:endParaRPr kumimoji="0" lang="it-IT" sz="35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271432" y="1098848"/>
            <a:ext cx="8576530" cy="5311492"/>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just">
              <a:buNone/>
            </a:pPr>
            <a:r>
              <a:rPr lang="it-IT" sz="2000" dirty="0" smtClean="0">
                <a:latin typeface="Times New Roman" pitchFamily="18" charset="0"/>
                <a:cs typeface="Times New Roman" pitchFamily="18" charset="0"/>
              </a:rPr>
              <a:t>	Tali complessi e delicati passaggi – proprio affinché l’elaborazione del </a:t>
            </a:r>
            <a:r>
              <a:rPr lang="it-IT" sz="2000" dirty="0" err="1" smtClean="0">
                <a:latin typeface="Times New Roman" pitchFamily="18" charset="0"/>
                <a:cs typeface="Times New Roman" pitchFamily="18" charset="0"/>
              </a:rPr>
              <a:t>P.A.I.</a:t>
            </a:r>
            <a:r>
              <a:rPr lang="it-IT" sz="2000" dirty="0" smtClean="0">
                <a:latin typeface="Times New Roman" pitchFamily="18" charset="0"/>
                <a:cs typeface="Times New Roman" pitchFamily="18" charset="0"/>
              </a:rPr>
              <a:t> non si risolva in un processo compilativo, di natura meramente burocratica anziché pedagogica – richiedono un percorso partecipato e condiviso da parte di tutte le componenti della comunità educante, facilitando processi di riflessione e approfondimento, dando modo e tempo per approfondire i temi delle didattiche inclusive, della gestione della classe, dei percorsi individualizzati, nella prospettiva di un miglioramento della qualità dell’integrazione scolastica, il cui modello – è bene ricordarlo – è assunto a punto di riferimento per le politiche inclusive in Europa e non solo. </a:t>
            </a:r>
          </a:p>
          <a:p>
            <a:pPr algn="just">
              <a:buNone/>
            </a:pPr>
            <a:r>
              <a:rPr lang="it-IT" sz="2000" dirty="0" smtClean="0">
                <a:latin typeface="Times New Roman" pitchFamily="18" charset="0"/>
                <a:cs typeface="Times New Roman" pitchFamily="18" charset="0"/>
              </a:rPr>
              <a:t>	In tal senso occorrerà - sia a livello di Amministrazione centrale che periferica – proseguire nel percorso di accompagnamento già avviato, teso a promuovere specifiche azioni di formazione, informazione e supporto per aiutare le istituzioni scolastiche a cimentarsi in questa nuova sfida, valorizzando le esperienze delle scuole che già adesso hanno saputo organizzarsi rispettando le scadenze indicate nella </a:t>
            </a:r>
            <a:r>
              <a:rPr lang="it-IT" sz="2000" dirty="0" err="1" smtClean="0">
                <a:latin typeface="Times New Roman" pitchFamily="18" charset="0"/>
                <a:cs typeface="Times New Roman" pitchFamily="18" charset="0"/>
              </a:rPr>
              <a:t>CM</a:t>
            </a:r>
            <a:r>
              <a:rPr lang="it-IT" sz="2000" dirty="0" smtClean="0">
                <a:latin typeface="Times New Roman" pitchFamily="18" charset="0"/>
                <a:cs typeface="Times New Roman" pitchFamily="18" charset="0"/>
              </a:rPr>
              <a:t> 8/13, affinché il </a:t>
            </a:r>
            <a:r>
              <a:rPr lang="it-IT" sz="2000" dirty="0" err="1" smtClean="0">
                <a:latin typeface="Times New Roman" pitchFamily="18" charset="0"/>
                <a:cs typeface="Times New Roman" pitchFamily="18" charset="0"/>
              </a:rPr>
              <a:t>P.A.I.</a:t>
            </a:r>
            <a:r>
              <a:rPr lang="it-IT" sz="2000" dirty="0" smtClean="0">
                <a:latin typeface="Times New Roman" pitchFamily="18" charset="0"/>
                <a:cs typeface="Times New Roman" pitchFamily="18" charset="0"/>
              </a:rPr>
              <a:t> possa entrare, in modo regolare, convinto ed efficace nella prassi organizzativa delle nostre scuole come strumento per promuovere la vera inclusione.</a:t>
            </a:r>
            <a:endParaRPr lang="it-IT" sz="2000" dirty="0">
              <a:latin typeface="Times New Roman" pitchFamily="18" charset="0"/>
              <a:cs typeface="Times New Roman" pitchFamily="18" charset="0"/>
            </a:endParaRPr>
          </a:p>
        </p:txBody>
      </p:sp>
      <p:sp>
        <p:nvSpPr>
          <p:cNvPr id="3" name="Rettangolo 2"/>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285720" y="71414"/>
            <a:ext cx="7746064" cy="7143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500" b="1" i="1"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Nota Ministeriale </a:t>
            </a:r>
            <a:r>
              <a:rPr kumimoji="0" lang="it-IT" sz="3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2400" b="0" i="0" u="none" strike="noStrike" kern="1200" cap="none" spc="0" normalizeH="0" baseline="0" noProof="0" dirty="0" err="1" smtClean="0">
                <a:ln>
                  <a:noFill/>
                </a:ln>
                <a:solidFill>
                  <a:srgbClr val="C00000"/>
                </a:solidFill>
                <a:effectLst/>
                <a:uLnTx/>
                <a:uFillTx/>
                <a:latin typeface="+mj-lt"/>
                <a:ea typeface="+mj-ea"/>
                <a:cs typeface="+mj-cs"/>
              </a:rPr>
              <a:t>prot</a:t>
            </a:r>
            <a:r>
              <a:rPr kumimoji="0" lang="it-IT" sz="2400" b="0" i="0" u="none" strike="noStrike" kern="1200" cap="none" spc="0" normalizeH="0" baseline="0" noProof="0" dirty="0" smtClean="0">
                <a:ln>
                  <a:noFill/>
                </a:ln>
                <a:solidFill>
                  <a:srgbClr val="C00000"/>
                </a:solidFill>
                <a:effectLst/>
                <a:uLnTx/>
                <a:uFillTx/>
                <a:latin typeface="+mj-lt"/>
                <a:ea typeface="+mj-ea"/>
                <a:cs typeface="+mj-cs"/>
              </a:rPr>
              <a:t>.1551 del 27 giugno 2013 </a:t>
            </a:r>
            <a:br>
              <a:rPr kumimoji="0" lang="it-IT" sz="2400" b="0" i="0" u="none" strike="noStrike" kern="1200" cap="none" spc="0" normalizeH="0" baseline="0" noProof="0" dirty="0" smtClean="0">
                <a:ln>
                  <a:noFill/>
                </a:ln>
                <a:solidFill>
                  <a:srgbClr val="C00000"/>
                </a:solidFill>
                <a:effectLst/>
                <a:uLnTx/>
                <a:uFillTx/>
                <a:latin typeface="+mj-lt"/>
                <a:ea typeface="+mj-ea"/>
                <a:cs typeface="+mj-cs"/>
              </a:rPr>
            </a:br>
            <a:endParaRPr kumimoji="0" lang="it-IT" sz="35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213420" y="761284"/>
            <a:ext cx="8682168" cy="5810988"/>
          </a:xfr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buNone/>
            </a:pPr>
            <a:r>
              <a:rPr lang="it-IT" sz="1800" dirty="0" smtClean="0">
                <a:latin typeface="Times New Roman" pitchFamily="18" charset="0"/>
                <a:cs typeface="Times New Roman" pitchFamily="18" charset="0"/>
              </a:rPr>
              <a:t>	A tal fine, per questa prima fase di attuazione, tenuto conto del sovrapporsi di vari adempimenti collegati con la chiusura del corrente anno scolastico, ciascun Ufficio Scolastico Regionale, nell’ambito della propria discrezionalità e sulla scorta delle esigenze emergenti nel proprio territorio di competenza, definirà tempi e modi per la restituzione dei </a:t>
            </a:r>
            <a:r>
              <a:rPr lang="it-IT" sz="1800" dirty="0" err="1" smtClean="0">
                <a:latin typeface="Times New Roman" pitchFamily="18" charset="0"/>
                <a:cs typeface="Times New Roman" pitchFamily="18" charset="0"/>
              </a:rPr>
              <a:t>P.A.I.</a:t>
            </a:r>
            <a:r>
              <a:rPr lang="it-IT" sz="1800" dirty="0" smtClean="0">
                <a:latin typeface="Times New Roman" pitchFamily="18" charset="0"/>
                <a:cs typeface="Times New Roman" pitchFamily="18" charset="0"/>
              </a:rPr>
              <a:t> da parte delle Istituzioni scolastiche, tenuto conto che, per le caratteristiche di complessità introdotte dalla Direttiva del 27 dicembre 2012, il prossimo anno scolastico dovrà essere utilizzato per sperimentare e monitorare procedure, metodologie e pratiche anche organizzative. Resta fermo che il </a:t>
            </a:r>
            <a:r>
              <a:rPr lang="it-IT" sz="1800" dirty="0" err="1" smtClean="0">
                <a:latin typeface="Times New Roman" pitchFamily="18" charset="0"/>
                <a:cs typeface="Times New Roman" pitchFamily="18" charset="0"/>
              </a:rPr>
              <a:t>P.A.I.</a:t>
            </a:r>
            <a:r>
              <a:rPr lang="it-IT" sz="1800" dirty="0" smtClean="0">
                <a:latin typeface="Times New Roman" pitchFamily="18" charset="0"/>
                <a:cs typeface="Times New Roman" pitchFamily="18" charset="0"/>
              </a:rPr>
              <a:t> non sostituisce le richieste di organico di sostegno delle scuole, che dovranno avvenire secondo le modalità definite da ciascun Ambito Territoriale. È inoltre intenzione della scrivente procedere a una raccolta delle migliori pratiche in ordine alla definizione dei Piani in parola. A tal fine si richiede la collaborazione delle </a:t>
            </a:r>
            <a:r>
              <a:rPr lang="it-IT" sz="1800" dirty="0" err="1" smtClean="0">
                <a:latin typeface="Times New Roman" pitchFamily="18" charset="0"/>
                <a:cs typeface="Times New Roman" pitchFamily="18" charset="0"/>
              </a:rPr>
              <a:t>SS.LL</a:t>
            </a:r>
            <a:r>
              <a:rPr lang="it-IT" sz="1800" dirty="0" smtClean="0">
                <a:latin typeface="Times New Roman" pitchFamily="18" charset="0"/>
                <a:cs typeface="Times New Roman" pitchFamily="18" charset="0"/>
              </a:rPr>
              <a:t>. affinché censiscano le proposte di </a:t>
            </a:r>
            <a:r>
              <a:rPr lang="it-IT" sz="1800" dirty="0" err="1" smtClean="0">
                <a:latin typeface="Times New Roman" pitchFamily="18" charset="0"/>
                <a:cs typeface="Times New Roman" pitchFamily="18" charset="0"/>
              </a:rPr>
              <a:t>P.A.I.</a:t>
            </a:r>
            <a:r>
              <a:rPr lang="it-IT" sz="1800" dirty="0" smtClean="0">
                <a:latin typeface="Times New Roman" pitchFamily="18" charset="0"/>
                <a:cs typeface="Times New Roman" pitchFamily="18" charset="0"/>
              </a:rPr>
              <a:t> realizzate nel loro territorio e trasmettendo copia delle rilevazioni, unitamente ad una selezione delle buone pratiche, alla Direzione Generale per lo Studente, agli indirizzi: dgstudente.direttoregenerale@istruzione.it e raffaele.ciambrone@istruzione.it. Tale raccolta costituirà uno strumento utile di riflessione e condivisione per le singole realtà scolastiche. Confidando nella sensibilità e nell’attenzione degli uffici dell’Amministrazione, si resta a disposizione per qualunque ulteriore chiarimento e si ringrazia per la consueta fattiva collaborazione.</a:t>
            </a:r>
          </a:p>
          <a:p>
            <a:pPr>
              <a:buNone/>
            </a:pPr>
            <a:r>
              <a:rPr lang="it-IT" sz="1800" dirty="0" smtClean="0">
                <a:latin typeface="Times New Roman" pitchFamily="18" charset="0"/>
                <a:cs typeface="Times New Roman" pitchFamily="18" charset="0"/>
              </a:rPr>
              <a:t>                                                         Il Capo Dipartimento - f.to Lucrezia </a:t>
            </a:r>
            <a:r>
              <a:rPr lang="it-IT" sz="1800" dirty="0" err="1" smtClean="0">
                <a:latin typeface="Times New Roman" pitchFamily="18" charset="0"/>
                <a:cs typeface="Times New Roman" pitchFamily="18" charset="0"/>
              </a:rPr>
              <a:t>Stellacci</a:t>
            </a:r>
            <a:endParaRPr lang="it-IT" sz="1800" dirty="0" smtClean="0">
              <a:latin typeface="Times New Roman" pitchFamily="18" charset="0"/>
              <a:cs typeface="Times New Roman" pitchFamily="18" charset="0"/>
            </a:endParaRPr>
          </a:p>
          <a:p>
            <a:pPr>
              <a:buNone/>
            </a:pPr>
            <a:endParaRPr lang="it-IT" sz="1800" dirty="0"/>
          </a:p>
        </p:txBody>
      </p:sp>
      <p:sp>
        <p:nvSpPr>
          <p:cNvPr id="3" name="Rettangolo 2"/>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1"/>
          <p:cNvSpPr txBox="1">
            <a:spLocks/>
          </p:cNvSpPr>
          <p:nvPr/>
        </p:nvSpPr>
        <p:spPr>
          <a:xfrm>
            <a:off x="285720" y="-24"/>
            <a:ext cx="7746064" cy="7143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500" b="1" i="1" u="none" strike="noStrike" kern="1200" cap="none" spc="0" normalizeH="0" baseline="0" noProof="0" dirty="0" smtClean="0">
                <a:ln>
                  <a:noFill/>
                </a:ln>
                <a:solidFill>
                  <a:srgbClr val="C00000"/>
                </a:solidFill>
                <a:effectLst>
                  <a:outerShdw blurRad="50000" dist="30000" dir="5400000" algn="tl" rotWithShape="0">
                    <a:srgbClr val="000000">
                      <a:alpha val="30000"/>
                    </a:srgbClr>
                  </a:outerShdw>
                </a:effectLst>
                <a:uLnTx/>
                <a:uFillTx/>
                <a:latin typeface="+mj-lt"/>
                <a:ea typeface="+mj-ea"/>
                <a:cs typeface="+mj-cs"/>
              </a:rPr>
              <a:t>Nota Ministeriale </a:t>
            </a:r>
            <a:r>
              <a:rPr kumimoji="0" lang="it-IT" sz="3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it-IT" sz="2400" b="0" i="0" u="none" strike="noStrike" kern="1200" cap="none" spc="0" normalizeH="0" baseline="0" noProof="0" dirty="0" err="1" smtClean="0">
                <a:ln>
                  <a:noFill/>
                </a:ln>
                <a:solidFill>
                  <a:srgbClr val="C00000"/>
                </a:solidFill>
                <a:effectLst/>
                <a:uLnTx/>
                <a:uFillTx/>
                <a:latin typeface="+mj-lt"/>
                <a:ea typeface="+mj-ea"/>
                <a:cs typeface="+mj-cs"/>
              </a:rPr>
              <a:t>prot</a:t>
            </a:r>
            <a:r>
              <a:rPr kumimoji="0" lang="it-IT" sz="2400" b="0" i="0" u="none" strike="noStrike" kern="1200" cap="none" spc="0" normalizeH="0" baseline="0" noProof="0" dirty="0" smtClean="0">
                <a:ln>
                  <a:noFill/>
                </a:ln>
                <a:solidFill>
                  <a:srgbClr val="C00000"/>
                </a:solidFill>
                <a:effectLst/>
                <a:uLnTx/>
                <a:uFillTx/>
                <a:latin typeface="+mj-lt"/>
                <a:ea typeface="+mj-ea"/>
                <a:cs typeface="+mj-cs"/>
              </a:rPr>
              <a:t>.1551 del 27 giugno 2013 </a:t>
            </a:r>
            <a:br>
              <a:rPr kumimoji="0" lang="it-IT" sz="2400" b="0" i="0" u="none" strike="noStrike" kern="1200" cap="none" spc="0" normalizeH="0" baseline="0" noProof="0" dirty="0" smtClean="0">
                <a:ln>
                  <a:noFill/>
                </a:ln>
                <a:solidFill>
                  <a:srgbClr val="C00000"/>
                </a:solidFill>
                <a:effectLst/>
                <a:uLnTx/>
                <a:uFillTx/>
                <a:latin typeface="+mj-lt"/>
                <a:ea typeface="+mj-ea"/>
                <a:cs typeface="+mj-cs"/>
              </a:rPr>
            </a:br>
            <a:endParaRPr kumimoji="0" lang="it-IT" sz="35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type="body" idx="1"/>
          </p:nvPr>
        </p:nvSpPr>
        <p:spPr>
          <a:xfrm>
            <a:off x="251520" y="500042"/>
            <a:ext cx="8727672" cy="6143668"/>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just">
              <a:buNone/>
            </a:pPr>
            <a:endParaRPr lang="it-IT" sz="3200" dirty="0" smtClean="0">
              <a:latin typeface="Times New Roman" pitchFamily="18" charset="0"/>
              <a:cs typeface="Times New Roman" pitchFamily="18" charset="0"/>
            </a:endParaRPr>
          </a:p>
          <a:p>
            <a:pPr algn="just">
              <a:buNone/>
            </a:pPr>
            <a:endParaRPr lang="it-IT" sz="3200" dirty="0" smtClean="0">
              <a:latin typeface="Times New Roman" pitchFamily="18" charset="0"/>
              <a:cs typeface="Times New Roman" pitchFamily="18" charset="0"/>
            </a:endParaRPr>
          </a:p>
          <a:p>
            <a:pPr marL="365760" indent="-283464" algn="just">
              <a:lnSpc>
                <a:spcPct val="100000"/>
              </a:lnSpc>
              <a:spcBef>
                <a:spcPts val="600"/>
              </a:spcBef>
            </a:pPr>
            <a:r>
              <a:rPr lang="it-IT" sz="2400" dirty="0" smtClean="0">
                <a:solidFill>
                  <a:schemeClr val="tx1"/>
                </a:solidFill>
                <a:latin typeface="Times New Roman" pitchFamily="18" charset="0"/>
                <a:cs typeface="Times New Roman" pitchFamily="18" charset="0"/>
              </a:rPr>
              <a:t>	La suddetta normativa di riferimento non prevede l’affiancamento di un docente di sostegno, trattandosi di studenti normodotati in quanto a intelligenza, ma </a:t>
            </a:r>
            <a:r>
              <a:rPr lang="it-IT" sz="2400" b="1" dirty="0" smtClean="0">
                <a:solidFill>
                  <a:srgbClr val="FF0000"/>
                </a:solidFill>
                <a:latin typeface="Times New Roman" pitchFamily="18" charset="0"/>
                <a:cs typeface="Times New Roman" pitchFamily="18" charset="0"/>
              </a:rPr>
              <a:t>il Consiglio di Classe, </a:t>
            </a:r>
            <a:r>
              <a:rPr lang="it-IT" sz="2400" dirty="0" smtClean="0">
                <a:solidFill>
                  <a:schemeClr val="tx1"/>
                </a:solidFill>
                <a:latin typeface="Times New Roman" pitchFamily="18" charset="0"/>
                <a:cs typeface="Times New Roman" pitchFamily="18" charset="0"/>
              </a:rPr>
              <a:t>studiato il singolo caso, dovrà </a:t>
            </a:r>
            <a:r>
              <a:rPr lang="it-IT" sz="2400" b="1" dirty="0" smtClean="0">
                <a:solidFill>
                  <a:srgbClr val="FF0000"/>
                </a:solidFill>
                <a:latin typeface="Times New Roman" pitchFamily="18" charset="0"/>
                <a:cs typeface="Times New Roman" pitchFamily="18" charset="0"/>
              </a:rPr>
              <a:t>redigere un PDP (Piano Didattico Personalizzato) </a:t>
            </a:r>
            <a:r>
              <a:rPr lang="it-IT" sz="2400" dirty="0" smtClean="0">
                <a:solidFill>
                  <a:schemeClr val="tx1"/>
                </a:solidFill>
                <a:latin typeface="Times New Roman" pitchFamily="18" charset="0"/>
                <a:cs typeface="Times New Roman" pitchFamily="18" charset="0"/>
              </a:rPr>
              <a:t>e accordare (</a:t>
            </a:r>
            <a:r>
              <a:rPr lang="it-IT" sz="2400" b="1" dirty="0" smtClean="0">
                <a:solidFill>
                  <a:srgbClr val="008A3E"/>
                </a:solidFill>
                <a:latin typeface="Times New Roman" pitchFamily="18" charset="0"/>
                <a:cs typeface="Times New Roman" pitchFamily="18" charset="0"/>
              </a:rPr>
              <a:t>nello specifico per i DSA</a:t>
            </a:r>
            <a:r>
              <a:rPr lang="it-IT" sz="2400" dirty="0" smtClean="0">
                <a:solidFill>
                  <a:schemeClr val="tx1"/>
                </a:solidFill>
                <a:latin typeface="Times New Roman" pitchFamily="18" charset="0"/>
                <a:cs typeface="Times New Roman" pitchFamily="18" charset="0"/>
              </a:rPr>
              <a:t>) l’utilizzo di </a:t>
            </a:r>
            <a:r>
              <a:rPr lang="it-IT" sz="2400" b="1" i="1" dirty="0" smtClean="0">
                <a:solidFill>
                  <a:srgbClr val="FF0000"/>
                </a:solidFill>
                <a:latin typeface="Times New Roman" pitchFamily="18" charset="0"/>
                <a:cs typeface="Times New Roman" pitchFamily="18" charset="0"/>
              </a:rPr>
              <a:t>strumenti compensativi </a:t>
            </a:r>
            <a:r>
              <a:rPr lang="it-IT" sz="2400" dirty="0" smtClean="0">
                <a:solidFill>
                  <a:schemeClr val="tx1"/>
                </a:solidFill>
                <a:latin typeface="Times New Roman" pitchFamily="18" charset="0"/>
                <a:cs typeface="Times New Roman" pitchFamily="18" charset="0"/>
              </a:rPr>
              <a:t>(computer portatile personale, registratore, calcolatrice e formule matematiche sempre a disposizione, anche durante i test), nonché consentire       </a:t>
            </a:r>
            <a:r>
              <a:rPr lang="it-IT" sz="2400" b="1" i="1" dirty="0" smtClean="0">
                <a:solidFill>
                  <a:srgbClr val="FF0000"/>
                </a:solidFill>
                <a:latin typeface="Times New Roman" pitchFamily="18" charset="0"/>
                <a:cs typeface="Times New Roman" pitchFamily="18" charset="0"/>
              </a:rPr>
              <a:t>misure dispensative</a:t>
            </a:r>
            <a:r>
              <a:rPr lang="it-IT" sz="2400" dirty="0" smtClean="0">
                <a:solidFill>
                  <a:schemeClr val="tx1"/>
                </a:solidFill>
                <a:latin typeface="Times New Roman" pitchFamily="18" charset="0"/>
                <a:cs typeface="Times New Roman" pitchFamily="18" charset="0"/>
              </a:rPr>
              <a:t> (lettura ad alta voce, scrittura veloce sotto dettatura, presa di appunti, studio mnemonico di tabelline e formule matematiche). </a:t>
            </a:r>
          </a:p>
          <a:p>
            <a:pPr marL="365760" indent="-283464" algn="just">
              <a:lnSpc>
                <a:spcPct val="100000"/>
              </a:lnSpc>
              <a:spcBef>
                <a:spcPts val="600"/>
              </a:spcBef>
            </a:pPr>
            <a:r>
              <a:rPr lang="it-IT" sz="2400" dirty="0" smtClean="0">
                <a:solidFill>
                  <a:schemeClr val="tx1"/>
                </a:solidFill>
                <a:latin typeface="Times New Roman" pitchFamily="18" charset="0"/>
                <a:cs typeface="Times New Roman" pitchFamily="18" charset="0"/>
              </a:rPr>
              <a:t>   Con l’utilizzo di metodologie di studio alternative (ad esempio mappe mentali e concettuali) e l’utilizzo delle nuove tecnologie informatiche sarà possibile anche a questi studenti di completare con successo il loro percorso scolastico anche universitario. </a:t>
            </a:r>
          </a:p>
          <a:p>
            <a:pPr algn="just">
              <a:buNone/>
            </a:pPr>
            <a:endParaRPr lang="it-IT" sz="3200" dirty="0">
              <a:latin typeface="Times New Roman" pitchFamily="18" charset="0"/>
              <a:cs typeface="Times New Roman" pitchFamily="18" charset="0"/>
            </a:endParaRPr>
          </a:p>
        </p:txBody>
      </p:sp>
      <p:sp>
        <p:nvSpPr>
          <p:cNvPr id="4" name="Rettangolo 3"/>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p:cNvSpPr txBox="1">
            <a:spLocks/>
          </p:cNvSpPr>
          <p:nvPr/>
        </p:nvSpPr>
        <p:spPr>
          <a:xfrm>
            <a:off x="205190" y="142852"/>
            <a:ext cx="5757858" cy="64294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oAutofit/>
          </a:bodyPr>
          <a:lstStyle/>
          <a:p>
            <a:pPr marL="0" marR="0" lvl="0" indent="0" algn="r" defTabSz="914400" rtl="0" eaLnBrk="1" fontAlgn="auto" latinLnBrk="0" hangingPunct="1">
              <a:lnSpc>
                <a:spcPts val="4500"/>
              </a:lnSpc>
              <a:spcBef>
                <a:spcPct val="0"/>
              </a:spcBef>
              <a:spcAft>
                <a:spcPts val="0"/>
              </a:spcAft>
              <a:buClrTx/>
              <a:buSzTx/>
              <a:buFontTx/>
              <a:buNone/>
              <a:tabLst/>
              <a:defRPr/>
            </a:pP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Il </a:t>
            </a:r>
            <a:r>
              <a:rPr kumimoji="0" lang="it-IT" sz="3600" b="1" i="0" u="none" strike="noStrike" kern="1200" cap="all"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P.D.P.</a:t>
            </a: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CHI LO FA?</a:t>
            </a:r>
            <a:endParaRPr kumimoji="0" lang="it-IT" sz="3600" b="1" i="0" u="none" strike="noStrike" kern="1200" cap="all"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5122" name="Picture 33" descr="http://tuttodisegni.com/files/2012/06/bandiera-italia-2.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26561">
            <a:off x="6938963" y="632968"/>
            <a:ext cx="1990725" cy="3743325"/>
          </a:xfrm>
          <a:prstGeom prst="rect">
            <a:avLst/>
          </a:prstGeom>
          <a:noFill/>
          <a:ln w="9525">
            <a:noFill/>
            <a:miter lim="800000"/>
            <a:headEnd/>
            <a:tailEnd/>
          </a:ln>
        </p:spPr>
      </p:pic>
      <p:pic>
        <p:nvPicPr>
          <p:cNvPr id="1026" name="Picture 2" descr="https://encrypted-tbn1.gstatic.com/images?q=tbn:ANd9GcQZ734iN0vhC_E52MLKepywLDHxINwLP4gTp_rX-XU6VcvJ8YA9">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5857882" y="2285992"/>
            <a:ext cx="2193671" cy="2857520"/>
          </a:xfrm>
          <a:prstGeom prst="rect">
            <a:avLst/>
          </a:prstGeom>
          <a:noFill/>
          <a:ln>
            <a:noFill/>
          </a:ln>
          <a:effectLst>
            <a:outerShdw blurRad="225425" dist="50800" dir="5220000" algn="ctr">
              <a:srgbClr val="000000">
                <a:alpha val="33000"/>
              </a:srgbClr>
            </a:outerShdw>
          </a:effectLst>
        </p:spPr>
      </p:pic>
      <p:pic>
        <p:nvPicPr>
          <p:cNvPr id="4098" name="Picture 22" descr="Risultati immagini per ragazzi con sindrome asperger"/>
          <p:cNvPicPr>
            <a:picLocks noChangeAspect="1" noChangeArrowheads="1"/>
          </p:cNvPicPr>
          <p:nvPr/>
        </p:nvPicPr>
        <p:blipFill>
          <a:blip r:embed="rId6" cstate="print"/>
          <a:srcRect/>
          <a:stretch>
            <a:fillRect/>
          </a:stretch>
        </p:blipFill>
        <p:spPr bwMode="auto">
          <a:xfrm>
            <a:off x="4071934" y="571500"/>
            <a:ext cx="923925" cy="784225"/>
          </a:xfrm>
          <a:prstGeom prst="rect">
            <a:avLst/>
          </a:prstGeom>
          <a:noFill/>
          <a:ln w="38100">
            <a:solidFill>
              <a:schemeClr val="bg1"/>
            </a:solidFill>
            <a:miter lim="800000"/>
            <a:headEnd/>
            <a:tailEnd/>
          </a:ln>
        </p:spPr>
      </p:pic>
      <p:pic>
        <p:nvPicPr>
          <p:cNvPr id="4099" name="Picture 36" descr="https://encrypted-tbn3.gstatic.com/images?q=tbn:ANd9GcRfBrC1GWEBT-1kqw-rzlXKedzyRx1tc1xoDLqBt7U5vD3WTupB">
            <a:hlinkClick r:id="rId7"/>
          </p:cNvPr>
          <p:cNvPicPr>
            <a:picLocks noChangeAspect="1" noChangeArrowheads="1"/>
          </p:cNvPicPr>
          <p:nvPr/>
        </p:nvPicPr>
        <p:blipFill>
          <a:blip r:embed="rId8" cstate="print"/>
          <a:srcRect/>
          <a:stretch>
            <a:fillRect/>
          </a:stretch>
        </p:blipFill>
        <p:spPr bwMode="auto">
          <a:xfrm>
            <a:off x="2786063" y="2786063"/>
            <a:ext cx="762000" cy="731837"/>
          </a:xfrm>
          <a:prstGeom prst="rect">
            <a:avLst/>
          </a:prstGeom>
          <a:noFill/>
          <a:ln w="38100">
            <a:solidFill>
              <a:schemeClr val="bg1"/>
            </a:solidFill>
            <a:miter lim="800000"/>
            <a:headEnd/>
            <a:tailEnd/>
          </a:ln>
        </p:spPr>
      </p:pic>
      <p:sp>
        <p:nvSpPr>
          <p:cNvPr id="4" name="Rettangolo 3"/>
          <p:cNvSpPr/>
          <p:nvPr/>
        </p:nvSpPr>
        <p:spPr>
          <a:xfrm>
            <a:off x="0" y="0"/>
            <a:ext cx="9144000" cy="6858000"/>
          </a:xfrm>
          <a:prstGeom prst="rect">
            <a:avLst/>
          </a:prstGeom>
          <a:noFill/>
          <a:ln w="5715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39" name="Picture 2" descr="http://unodeiblog.myblog.it/media/01/02/1854759438.2.jpg"/>
          <p:cNvPicPr>
            <a:picLocks noChangeAspect="1" noChangeArrowheads="1"/>
          </p:cNvPicPr>
          <p:nvPr/>
        </p:nvPicPr>
        <p:blipFill>
          <a:blip r:embed="rId9" cstate="print"/>
          <a:srcRect/>
          <a:stretch>
            <a:fillRect/>
          </a:stretch>
        </p:blipFill>
        <p:spPr bwMode="auto">
          <a:xfrm>
            <a:off x="5643567" y="785794"/>
            <a:ext cx="1034977" cy="857256"/>
          </a:xfrm>
          <a:prstGeom prst="rect">
            <a:avLst/>
          </a:prstGeom>
          <a:noFill/>
          <a:ln w="19050">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0" name="Picture 2" descr="http://www.disabili.com/images/stories/picchiare.jpg"/>
          <p:cNvPicPr>
            <a:picLocks noChangeAspect="1" noChangeArrowheads="1"/>
          </p:cNvPicPr>
          <p:nvPr/>
        </p:nvPicPr>
        <p:blipFill>
          <a:blip r:embed="rId10" cstate="print"/>
          <a:srcRect/>
          <a:stretch>
            <a:fillRect/>
          </a:stretch>
        </p:blipFill>
        <p:spPr bwMode="auto">
          <a:xfrm>
            <a:off x="5715008" y="1857364"/>
            <a:ext cx="1000132" cy="863319"/>
          </a:xfrm>
          <a:prstGeom prst="rect">
            <a:avLst/>
          </a:prstGeom>
          <a:noFill/>
          <a:ln w="9525">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5" name="Picture 4" descr="http://www.cinemah.com/editoriale/2004/0911/beslan03.jpg"/>
          <p:cNvPicPr>
            <a:picLocks noChangeAspect="1" noChangeArrowheads="1"/>
          </p:cNvPicPr>
          <p:nvPr/>
        </p:nvPicPr>
        <p:blipFill>
          <a:blip r:embed="rId11" cstate="print"/>
          <a:srcRect/>
          <a:stretch>
            <a:fillRect/>
          </a:stretch>
        </p:blipFill>
        <p:spPr bwMode="auto">
          <a:xfrm>
            <a:off x="5066722" y="493663"/>
            <a:ext cx="895919" cy="863635"/>
          </a:xfrm>
          <a:prstGeom prst="rect">
            <a:avLst/>
          </a:prstGeom>
          <a:no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8" name="Picture 4" descr="http://polab.it/srl/wp-content/uploads/2010/07/pc.bambino.jpg"/>
          <p:cNvPicPr>
            <a:picLocks noChangeAspect="1" noChangeArrowheads="1"/>
          </p:cNvPicPr>
          <p:nvPr/>
        </p:nvPicPr>
        <p:blipFill>
          <a:blip r:embed="rId12" cstate="print"/>
          <a:srcRect/>
          <a:stretch>
            <a:fillRect/>
          </a:stretch>
        </p:blipFill>
        <p:spPr bwMode="auto">
          <a:xfrm>
            <a:off x="4357686" y="2214554"/>
            <a:ext cx="983646" cy="752200"/>
          </a:xfrm>
          <a:prstGeom prst="rect">
            <a:avLst/>
          </a:prstGeom>
          <a:noFill/>
          <a:ln>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112" name="Picture 4" descr="Risultati immagini per bambino malato"/>
          <p:cNvPicPr>
            <a:picLocks noChangeAspect="1" noChangeArrowheads="1"/>
          </p:cNvPicPr>
          <p:nvPr/>
        </p:nvPicPr>
        <p:blipFill>
          <a:blip r:embed="rId13" cstate="print"/>
          <a:srcRect/>
          <a:stretch>
            <a:fillRect/>
          </a:stretch>
        </p:blipFill>
        <p:spPr bwMode="auto">
          <a:xfrm>
            <a:off x="3336925" y="1285875"/>
            <a:ext cx="917575" cy="714375"/>
          </a:xfrm>
          <a:prstGeom prst="rect">
            <a:avLst/>
          </a:prstGeom>
          <a:noFill/>
          <a:ln w="9525">
            <a:solidFill>
              <a:srgbClr val="0070C0"/>
            </a:solidFill>
            <a:miter lim="800000"/>
            <a:headEnd/>
            <a:tailEnd/>
          </a:ln>
        </p:spPr>
      </p:pic>
      <p:pic>
        <p:nvPicPr>
          <p:cNvPr id="47" name="Picture 4" descr="http://www.ilnuovosud.it/site/wp-content/uploads/2009/01/1580283.jpg"/>
          <p:cNvPicPr>
            <a:picLocks noChangeAspect="1" noChangeArrowheads="1"/>
          </p:cNvPicPr>
          <p:nvPr/>
        </p:nvPicPr>
        <p:blipFill>
          <a:blip r:embed="rId14" cstate="print"/>
          <a:srcRect/>
          <a:stretch>
            <a:fillRect/>
          </a:stretch>
        </p:blipFill>
        <p:spPr bwMode="auto">
          <a:xfrm>
            <a:off x="5500694" y="4143381"/>
            <a:ext cx="928694" cy="813528"/>
          </a:xfrm>
          <a:prstGeom prst="rect">
            <a:avLst/>
          </a:prstGeom>
          <a:no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1" name="Picture 2" descr="http://www.synergiacentrotrauma.it/modules/wfsection/images/article/separati-genitori.jpg"/>
          <p:cNvPicPr>
            <a:picLocks noChangeAspect="1" noChangeArrowheads="1"/>
          </p:cNvPicPr>
          <p:nvPr/>
        </p:nvPicPr>
        <p:blipFill>
          <a:blip r:embed="rId15" cstate="print"/>
          <a:srcRect/>
          <a:stretch>
            <a:fillRect/>
          </a:stretch>
        </p:blipFill>
        <p:spPr bwMode="auto">
          <a:xfrm>
            <a:off x="3076003" y="2071678"/>
            <a:ext cx="1138807" cy="785818"/>
          </a:xfrm>
          <a:prstGeom prst="rect">
            <a:avLst/>
          </a:prstGeom>
          <a:noFill/>
          <a:ln w="9525">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116" name="Picture 6" descr="Risultati immagini per ragazzi down"/>
          <p:cNvPicPr>
            <a:picLocks noChangeAspect="1" noChangeArrowheads="1"/>
          </p:cNvPicPr>
          <p:nvPr/>
        </p:nvPicPr>
        <p:blipFill>
          <a:blip r:embed="rId16" cstate="print"/>
          <a:srcRect/>
          <a:stretch>
            <a:fillRect/>
          </a:stretch>
        </p:blipFill>
        <p:spPr bwMode="auto">
          <a:xfrm>
            <a:off x="4214813" y="1428750"/>
            <a:ext cx="785812" cy="793750"/>
          </a:xfrm>
          <a:prstGeom prst="rect">
            <a:avLst/>
          </a:prstGeom>
          <a:noFill/>
          <a:ln w="38100">
            <a:solidFill>
              <a:schemeClr val="bg1"/>
            </a:solidFill>
            <a:miter lim="800000"/>
            <a:headEnd/>
            <a:tailEnd/>
          </a:ln>
        </p:spPr>
      </p:pic>
      <p:pic>
        <p:nvPicPr>
          <p:cNvPr id="4117" name="Picture 26" descr="https://encrypted-tbn1.gstatic.com/images?q=tbn:ANd9GcQeTjFtIsawPkPtLcXwrw9cOIsp9ZkaGsKG2Uajuxtp01pfEgj7">
            <a:hlinkClick r:id="rId17"/>
          </p:cNvPr>
          <p:cNvPicPr>
            <a:picLocks noChangeAspect="1" noChangeArrowheads="1"/>
          </p:cNvPicPr>
          <p:nvPr/>
        </p:nvPicPr>
        <p:blipFill>
          <a:blip r:embed="rId18" cstate="print"/>
          <a:srcRect/>
          <a:stretch>
            <a:fillRect/>
          </a:stretch>
        </p:blipFill>
        <p:spPr bwMode="auto">
          <a:xfrm>
            <a:off x="1500188" y="4000500"/>
            <a:ext cx="958850" cy="857250"/>
          </a:xfrm>
          <a:prstGeom prst="rect">
            <a:avLst/>
          </a:prstGeom>
          <a:noFill/>
          <a:ln w="38100">
            <a:solidFill>
              <a:schemeClr val="bg1"/>
            </a:solidFill>
            <a:miter lim="800000"/>
            <a:headEnd/>
            <a:tailEnd/>
          </a:ln>
        </p:spPr>
      </p:pic>
      <p:pic>
        <p:nvPicPr>
          <p:cNvPr id="4118" name="Picture 28" descr="Risultati immagini per ragazzi con sindrome autistica"/>
          <p:cNvPicPr>
            <a:picLocks noChangeAspect="1" noChangeArrowheads="1"/>
          </p:cNvPicPr>
          <p:nvPr/>
        </p:nvPicPr>
        <p:blipFill>
          <a:blip r:embed="rId19" cstate="print"/>
          <a:srcRect/>
          <a:stretch>
            <a:fillRect/>
          </a:stretch>
        </p:blipFill>
        <p:spPr bwMode="auto">
          <a:xfrm>
            <a:off x="5500688" y="2500313"/>
            <a:ext cx="877887" cy="704850"/>
          </a:xfrm>
          <a:prstGeom prst="rect">
            <a:avLst/>
          </a:prstGeom>
          <a:noFill/>
          <a:ln w="38100">
            <a:solidFill>
              <a:schemeClr val="bg1"/>
            </a:solidFill>
            <a:miter lim="800000"/>
            <a:headEnd/>
            <a:tailEnd/>
          </a:ln>
        </p:spPr>
      </p:pic>
      <p:pic>
        <p:nvPicPr>
          <p:cNvPr id="4119" name="Picture 32" descr="https://encrypted-tbn1.gstatic.com/images?q=tbn:ANd9GcQHdX7Lur9-5OvwxSwW3mnAbr7k_EYgu_QLwC1KHK-nC_s3mhVbjg">
            <a:hlinkClick r:id="rId20"/>
          </p:cNvPr>
          <p:cNvPicPr>
            <a:picLocks noChangeAspect="1" noChangeArrowheads="1"/>
          </p:cNvPicPr>
          <p:nvPr/>
        </p:nvPicPr>
        <p:blipFill>
          <a:blip r:embed="rId21" cstate="print"/>
          <a:srcRect/>
          <a:stretch>
            <a:fillRect/>
          </a:stretch>
        </p:blipFill>
        <p:spPr bwMode="auto">
          <a:xfrm>
            <a:off x="5143500" y="1428750"/>
            <a:ext cx="844550" cy="785813"/>
          </a:xfrm>
          <a:prstGeom prst="rect">
            <a:avLst/>
          </a:prstGeom>
          <a:noFill/>
          <a:ln w="38100">
            <a:solidFill>
              <a:schemeClr val="bg1"/>
            </a:solidFill>
            <a:miter lim="800000"/>
            <a:headEnd/>
            <a:tailEnd/>
          </a:ln>
        </p:spPr>
      </p:pic>
      <p:pic>
        <p:nvPicPr>
          <p:cNvPr id="5139" name="Picture 6" descr="http://www.assicurazionionline.com/wp-content/uploads/125.jpg"/>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928688" y="2897188"/>
            <a:ext cx="10501313" cy="4371975"/>
          </a:xfrm>
          <a:prstGeom prst="rect">
            <a:avLst/>
          </a:prstGeom>
          <a:noFill/>
          <a:ln w="9525">
            <a:noFill/>
            <a:miter lim="800000"/>
            <a:headEnd/>
            <a:tailEnd/>
          </a:ln>
        </p:spPr>
      </p:pic>
      <p:pic>
        <p:nvPicPr>
          <p:cNvPr id="4121" name="Picture 48" descr="https://encrypted-tbn1.gstatic.com/images?q=tbn:ANd9GcSs7tsTaGsRnqa__O2Gd1SeAIhXCxVu8ogKoiEPZdmq4p-slbJm9A"/>
          <p:cNvPicPr>
            <a:picLocks noChangeAspect="1" noChangeArrowheads="1"/>
          </p:cNvPicPr>
          <p:nvPr/>
        </p:nvPicPr>
        <p:blipFill>
          <a:blip r:embed="rId23" cstate="print"/>
          <a:srcRect/>
          <a:stretch>
            <a:fillRect/>
          </a:stretch>
        </p:blipFill>
        <p:spPr bwMode="auto">
          <a:xfrm>
            <a:off x="4214813" y="3009900"/>
            <a:ext cx="1401762" cy="990600"/>
          </a:xfrm>
          <a:prstGeom prst="rect">
            <a:avLst/>
          </a:prstGeom>
          <a:noFill/>
          <a:ln w="28575">
            <a:solidFill>
              <a:srgbClr val="FFFF00"/>
            </a:solidFill>
            <a:miter lim="800000"/>
            <a:headEnd/>
            <a:tailEnd/>
          </a:ln>
        </p:spPr>
      </p:pic>
      <p:pic>
        <p:nvPicPr>
          <p:cNvPr id="4123" name="Picture 2" descr="http://dietologia.blog.tiscali.it/files/2013/01/bambino-con-influenza.jpg">
            <a:hlinkClick r:id="rId24"/>
          </p:cNvPr>
          <p:cNvPicPr>
            <a:picLocks noChangeAspect="1" noChangeArrowheads="1"/>
          </p:cNvPicPr>
          <p:nvPr/>
        </p:nvPicPr>
        <p:blipFill>
          <a:blip r:embed="rId25" cstate="print"/>
          <a:srcRect/>
          <a:stretch>
            <a:fillRect/>
          </a:stretch>
        </p:blipFill>
        <p:spPr bwMode="auto">
          <a:xfrm>
            <a:off x="3571875" y="2795588"/>
            <a:ext cx="889000" cy="769937"/>
          </a:xfrm>
          <a:prstGeom prst="rect">
            <a:avLst/>
          </a:prstGeom>
          <a:noFill/>
          <a:ln w="9525">
            <a:solidFill>
              <a:srgbClr val="0070C0"/>
            </a:solidFill>
            <a:miter lim="800000"/>
            <a:headEnd/>
            <a:tailEnd/>
          </a:ln>
        </p:spPr>
      </p:pic>
      <p:pic>
        <p:nvPicPr>
          <p:cNvPr id="4124" name="Picture 38" descr="Risultati immagini per ragazzi handicappati fisici"/>
          <p:cNvPicPr>
            <a:picLocks noChangeAspect="1" noChangeArrowheads="1"/>
          </p:cNvPicPr>
          <p:nvPr/>
        </p:nvPicPr>
        <p:blipFill>
          <a:blip r:embed="rId26" cstate="print"/>
          <a:srcRect/>
          <a:stretch>
            <a:fillRect/>
          </a:stretch>
        </p:blipFill>
        <p:spPr bwMode="auto">
          <a:xfrm>
            <a:off x="4500562" y="4000500"/>
            <a:ext cx="1006475" cy="857250"/>
          </a:xfrm>
          <a:prstGeom prst="rect">
            <a:avLst/>
          </a:prstGeom>
          <a:noFill/>
          <a:ln w="38100">
            <a:solidFill>
              <a:schemeClr val="bg1"/>
            </a:solidFill>
            <a:miter lim="800000"/>
            <a:headEnd/>
            <a:tailEnd/>
          </a:ln>
        </p:spPr>
      </p:pic>
      <p:pic>
        <p:nvPicPr>
          <p:cNvPr id="46" name="Picture 4" descr="http://www.vivimontagne.it/VostreFoto/Cina/Bambini/Bambini%C2%AD_002.jpg"/>
          <p:cNvPicPr>
            <a:picLocks noChangeAspect="1" noChangeArrowheads="1"/>
          </p:cNvPicPr>
          <p:nvPr/>
        </p:nvPicPr>
        <p:blipFill>
          <a:blip r:embed="rId27" cstate="print"/>
          <a:srcRect/>
          <a:stretch>
            <a:fillRect/>
          </a:stretch>
        </p:blipFill>
        <p:spPr bwMode="auto">
          <a:xfrm>
            <a:off x="5572132" y="3286124"/>
            <a:ext cx="1020487" cy="785818"/>
          </a:xfrm>
          <a:prstGeom prst="rect">
            <a:avLst/>
          </a:prstGeom>
          <a:noFill/>
          <a:ln w="127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8" name="CasellaDiTesto 27"/>
          <p:cNvSpPr txBox="1"/>
          <p:nvPr/>
        </p:nvSpPr>
        <p:spPr>
          <a:xfrm>
            <a:off x="1721928" y="4926714"/>
            <a:ext cx="1428760"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it-IT" sz="3600" dirty="0">
                <a:latin typeface="Harlow Solid Italic" pitchFamily="82" charset="0"/>
              </a:rPr>
              <a:t>scuola</a:t>
            </a:r>
          </a:p>
        </p:txBody>
      </p:sp>
      <p:pic>
        <p:nvPicPr>
          <p:cNvPr id="49" name="Picture 4" descr="http://4.bp.blogspot.com/_CMSQqH2nZwY/TS2fUHWDWyI/AAAAAAAADEE/4P7E0q5XiWI/s1600/BAMBINI01G%255B1%255D.jpg"/>
          <p:cNvPicPr>
            <a:picLocks noChangeAspect="1" noChangeArrowheads="1"/>
          </p:cNvPicPr>
          <p:nvPr/>
        </p:nvPicPr>
        <p:blipFill>
          <a:blip r:embed="rId28" cstate="print"/>
          <a:srcRect/>
          <a:stretch>
            <a:fillRect/>
          </a:stretch>
        </p:blipFill>
        <p:spPr bwMode="auto">
          <a:xfrm>
            <a:off x="3143240" y="3429000"/>
            <a:ext cx="928694" cy="710178"/>
          </a:xfrm>
          <a:prstGeom prst="rect">
            <a:avLst/>
          </a:prstGeom>
          <a:noFill/>
          <a:ln w="9525">
            <a:solidFill>
              <a:srgbClr val="0070C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0" name="Picture 4" descr="http://a7.sphotos.ak.fbcdn.net/hphotos-ak-snc6/227206_203570636346204_184235438279724_484861_3438188_n.jpg"/>
          <p:cNvPicPr>
            <a:picLocks noChangeAspect="1" noChangeArrowheads="1"/>
          </p:cNvPicPr>
          <p:nvPr/>
        </p:nvPicPr>
        <p:blipFill>
          <a:blip r:embed="rId29" cstate="print"/>
          <a:srcRect/>
          <a:stretch>
            <a:fillRect/>
          </a:stretch>
        </p:blipFill>
        <p:spPr bwMode="auto">
          <a:xfrm>
            <a:off x="2000232" y="3286124"/>
            <a:ext cx="995584" cy="785818"/>
          </a:xfrm>
          <a:prstGeom prst="rect">
            <a:avLst/>
          </a:prstGeom>
          <a:no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2" name="Gruppo 10"/>
          <p:cNvGrpSpPr>
            <a:grpSpLocks/>
          </p:cNvGrpSpPr>
          <p:nvPr/>
        </p:nvGrpSpPr>
        <p:grpSpPr bwMode="auto">
          <a:xfrm>
            <a:off x="2643188" y="3714750"/>
            <a:ext cx="1000125" cy="1285875"/>
            <a:chOff x="-428660" y="4019384"/>
            <a:chExt cx="1197205" cy="1381215"/>
          </a:xfrm>
        </p:grpSpPr>
        <p:pic>
          <p:nvPicPr>
            <p:cNvPr id="43" name="Picture 2" descr="http://www.annuncio.it/public/FotografieAnnunci/20114444151.32.215.97614CAMPANA%20DI%20VETRO%20CON%20POMOLO.jpg"/>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428660" y="4019384"/>
              <a:ext cx="1197205" cy="138121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164" name="Picture 6" descr="http://talpaonline.altervista.org/portale/e107_images/primino2.jpg"/>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182449" y="4313966"/>
              <a:ext cx="614288" cy="866012"/>
            </a:xfrm>
            <a:prstGeom prst="rect">
              <a:avLst/>
            </a:prstGeom>
            <a:noFill/>
            <a:ln w="9525">
              <a:noFill/>
              <a:miter lim="800000"/>
              <a:headEnd/>
              <a:tailEnd/>
            </a:ln>
          </p:spPr>
        </p:pic>
      </p:grpSp>
      <p:pic>
        <p:nvPicPr>
          <p:cNvPr id="4122" name="Picture 42" descr="https://encrypted-tbn3.gstatic.com/images?q=tbn:ANd9GcRlNe0dD8AVfh4JwtXDCC-J5oK67N4zxhKHdLPTCldv65_5otlh">
            <a:hlinkClick r:id="rId32"/>
          </p:cNvPr>
          <p:cNvPicPr>
            <a:picLocks noChangeAspect="1" noChangeArrowheads="1"/>
          </p:cNvPicPr>
          <p:nvPr/>
        </p:nvPicPr>
        <p:blipFill>
          <a:blip r:embed="rId33" cstate="print"/>
          <a:srcRect/>
          <a:stretch>
            <a:fillRect/>
          </a:stretch>
        </p:blipFill>
        <p:spPr bwMode="auto">
          <a:xfrm>
            <a:off x="3571868" y="4071938"/>
            <a:ext cx="901700" cy="793750"/>
          </a:xfrm>
          <a:prstGeom prst="rect">
            <a:avLst/>
          </a:prstGeom>
          <a:noFill/>
          <a:ln w="38100">
            <a:solidFill>
              <a:schemeClr val="bg1"/>
            </a:solidFill>
            <a:miter lim="800000"/>
            <a:headEnd/>
            <a:tailEnd/>
          </a:ln>
        </p:spPr>
      </p:pic>
      <p:sp>
        <p:nvSpPr>
          <p:cNvPr id="31" name="Rettangolo 30"/>
          <p:cNvSpPr/>
          <p:nvPr/>
        </p:nvSpPr>
        <p:spPr>
          <a:xfrm rot="226561">
            <a:off x="7219544" y="1117520"/>
            <a:ext cx="526106" cy="707886"/>
          </a:xfrm>
          <a:prstGeom prst="rect">
            <a:avLst/>
          </a:prstGeom>
          <a:noFill/>
        </p:spPr>
        <p:txBody>
          <a:bodyPr wrap="none">
            <a:spAutoFit/>
          </a:bodyPr>
          <a:lstStyle/>
          <a:p>
            <a:pPr algn="ctr">
              <a:defRPr/>
            </a:pPr>
            <a:r>
              <a:rPr lang="it-IT" sz="4000" dirty="0">
                <a:ln w="18415" cmpd="sng">
                  <a:solidFill>
                    <a:srgbClr val="FFFFFF"/>
                  </a:solidFill>
                  <a:prstDash val="solid"/>
                </a:ln>
                <a:solidFill>
                  <a:srgbClr val="FFFFFF"/>
                </a:solidFill>
                <a:effectLst>
                  <a:outerShdw blurRad="63500" dir="3600000" algn="tl" rotWithShape="0">
                    <a:srgbClr val="000000">
                      <a:alpha val="70000"/>
                    </a:srgbClr>
                  </a:outerShdw>
                </a:effectLst>
              </a:rPr>
              <a:t>B</a:t>
            </a:r>
          </a:p>
        </p:txBody>
      </p:sp>
      <p:sp>
        <p:nvSpPr>
          <p:cNvPr id="32" name="Rettangolo 31"/>
          <p:cNvSpPr/>
          <p:nvPr/>
        </p:nvSpPr>
        <p:spPr>
          <a:xfrm rot="226561">
            <a:off x="8260017" y="947750"/>
            <a:ext cx="526106" cy="707886"/>
          </a:xfrm>
          <a:prstGeom prst="rect">
            <a:avLst/>
          </a:prstGeom>
          <a:noFill/>
        </p:spPr>
        <p:txBody>
          <a:bodyPr wrap="none">
            <a:spAutoFit/>
          </a:bodyPr>
          <a:lstStyle/>
          <a:p>
            <a:pPr algn="ctr">
              <a:defRPr/>
            </a:pPr>
            <a:r>
              <a:rPr lang="it-IT" sz="4000"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p>
        </p:txBody>
      </p:sp>
      <p:sp>
        <p:nvSpPr>
          <p:cNvPr id="33" name="Rettangolo 32"/>
          <p:cNvSpPr/>
          <p:nvPr/>
        </p:nvSpPr>
        <p:spPr>
          <a:xfrm rot="226561">
            <a:off x="7772544" y="1454310"/>
            <a:ext cx="526106" cy="707886"/>
          </a:xfrm>
          <a:prstGeom prst="rect">
            <a:avLst/>
          </a:prstGeom>
          <a:noFill/>
        </p:spPr>
        <p:txBody>
          <a:bodyPr wrap="none">
            <a:spAutoFit/>
          </a:bodyPr>
          <a:lstStyle/>
          <a:p>
            <a:pPr algn="ctr">
              <a:defRPr/>
            </a:pPr>
            <a:r>
              <a:rPr lang="it-IT" sz="4000"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p>
        </p:txBody>
      </p:sp>
      <p:sp>
        <p:nvSpPr>
          <p:cNvPr id="37" name="CasellaDiTesto 36"/>
          <p:cNvSpPr txBox="1"/>
          <p:nvPr/>
        </p:nvSpPr>
        <p:spPr>
          <a:xfrm>
            <a:off x="283558" y="208284"/>
            <a:ext cx="2573930" cy="307777"/>
          </a:xfrm>
          <a:prstGeom prst="rect">
            <a:avLst/>
          </a:prstGeom>
          <a:solidFill>
            <a:srgbClr val="9D9D9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i="1" dirty="0">
                <a:solidFill>
                  <a:srgbClr val="002060"/>
                </a:solidFill>
              </a:rPr>
              <a:t>Soggetti con varie difficoltà</a:t>
            </a:r>
          </a:p>
        </p:txBody>
      </p:sp>
      <p:sp>
        <p:nvSpPr>
          <p:cNvPr id="38" name="CasellaDiTesto 37"/>
          <p:cNvSpPr txBox="1"/>
          <p:nvPr/>
        </p:nvSpPr>
        <p:spPr>
          <a:xfrm>
            <a:off x="283558" y="639209"/>
            <a:ext cx="2573930" cy="307777"/>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i="1" dirty="0">
                <a:solidFill>
                  <a:schemeClr val="bg1"/>
                </a:solidFill>
              </a:rPr>
              <a:t>Soggetti con disabilità</a:t>
            </a:r>
          </a:p>
        </p:txBody>
      </p:sp>
      <p:sp>
        <p:nvSpPr>
          <p:cNvPr id="42" name="CasellaDiTesto 41"/>
          <p:cNvSpPr txBox="1"/>
          <p:nvPr/>
        </p:nvSpPr>
        <p:spPr>
          <a:xfrm>
            <a:off x="283558" y="1076415"/>
            <a:ext cx="2573930" cy="307777"/>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it-IT" sz="1400" b="1" i="1" dirty="0">
                <a:solidFill>
                  <a:schemeClr val="bg1"/>
                </a:solidFill>
              </a:rPr>
              <a:t>Soggetti con </a:t>
            </a:r>
            <a:r>
              <a:rPr lang="it-IT" sz="1400" b="1" i="1" dirty="0" err="1">
                <a:solidFill>
                  <a:schemeClr val="bg1"/>
                </a:solidFill>
              </a:rPr>
              <a:t>D.S.A.</a:t>
            </a:r>
            <a:endParaRPr lang="it-IT" sz="1400" b="1" i="1" dirty="0">
              <a:solidFill>
                <a:schemeClr val="bg1"/>
              </a:solidFill>
            </a:endParaRPr>
          </a:p>
        </p:txBody>
      </p:sp>
      <p:sp>
        <p:nvSpPr>
          <p:cNvPr id="44" name="Rettangolo 43"/>
          <p:cNvSpPr/>
          <p:nvPr/>
        </p:nvSpPr>
        <p:spPr>
          <a:xfrm>
            <a:off x="6691000" y="3557104"/>
            <a:ext cx="311303" cy="1569660"/>
          </a:xfrm>
          <a:prstGeom prst="rect">
            <a:avLst/>
          </a:prstGeom>
          <a:noFill/>
        </p:spPr>
        <p:txBody>
          <a:bodyPr wrap="none" lIns="91440" tIns="45720" rIns="91440" bIns="45720">
            <a:spAutoFit/>
          </a:bodyPr>
          <a:lstStyle/>
          <a:p>
            <a:pPr algn="ctr"/>
            <a:r>
              <a:rPr lang="it-IT"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p>
          <a:p>
            <a:pPr algn="ctr"/>
            <a:r>
              <a:rPr lang="it-IT"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pPr algn="ctr"/>
            <a:r>
              <a:rPr lang="it-IT"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p>
          <a:p>
            <a:pPr algn="ctr"/>
            <a:r>
              <a:rPr lang="it-IT"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p>
          <a:p>
            <a:pPr algn="ctr"/>
            <a:r>
              <a:rPr lang="it-IT"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p>
          <a:p>
            <a:pPr algn="ctr"/>
            <a:r>
              <a:rPr lang="it-IT"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t>
            </a:r>
          </a:p>
          <a:p>
            <a:pPr algn="ctr"/>
            <a:r>
              <a:rPr lang="it-IT"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p>
          <a:p>
            <a:pPr algn="ctr"/>
            <a:endParaRPr lang="it-IT"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 name="Picture 6"/>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rot="864141">
            <a:off x="6921113" y="5119577"/>
            <a:ext cx="2971118" cy="882749"/>
          </a:xfrm>
          <a:prstGeom prst="rect">
            <a:avLst/>
          </a:prstGeom>
          <a:noFill/>
          <a:ln w="9525">
            <a:noFill/>
            <a:miter lim="800000"/>
            <a:headEnd/>
            <a:tailEnd/>
          </a:ln>
          <a:effectLst/>
        </p:spPr>
      </p:pic>
      <p:pic>
        <p:nvPicPr>
          <p:cNvPr id="52" name="Picture 5"/>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rot="1632562">
            <a:off x="9417453" y="5384780"/>
            <a:ext cx="1809266" cy="952582"/>
          </a:xfrm>
          <a:prstGeom prst="rect">
            <a:avLst/>
          </a:prstGeom>
          <a:noFill/>
          <a:ln w="9525">
            <a:noFill/>
            <a:miter lim="800000"/>
            <a:headEnd/>
            <a:tailEnd/>
          </a:ln>
          <a:effectLst/>
        </p:spPr>
      </p:pic>
      <p:pic>
        <p:nvPicPr>
          <p:cNvPr id="53" name="Picture 5"/>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rot="20754775">
            <a:off x="9048186" y="4495278"/>
            <a:ext cx="2277185" cy="1198942"/>
          </a:xfrm>
          <a:prstGeom prst="rect">
            <a:avLst/>
          </a:prstGeom>
          <a:noFill/>
          <a:ln w="9525">
            <a:noFill/>
            <a:miter lim="800000"/>
            <a:headEnd/>
            <a:tailEnd/>
          </a:ln>
          <a:effectLst/>
        </p:spPr>
      </p:pic>
      <p:pic>
        <p:nvPicPr>
          <p:cNvPr id="54" name="Picture 5"/>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rot="18752300">
            <a:off x="8699129" y="4427412"/>
            <a:ext cx="1937283" cy="1019983"/>
          </a:xfrm>
          <a:prstGeom prst="rect">
            <a:avLst/>
          </a:prstGeom>
          <a:noFill/>
          <a:ln w="9525">
            <a:noFill/>
            <a:miter lim="800000"/>
            <a:headEnd/>
            <a:tailEnd/>
          </a:ln>
          <a:effectLst/>
        </p:spPr>
      </p:pic>
      <p:sp>
        <p:nvSpPr>
          <p:cNvPr id="55" name="CasellaDiTesto 54"/>
          <p:cNvSpPr txBox="1"/>
          <p:nvPr/>
        </p:nvSpPr>
        <p:spPr>
          <a:xfrm rot="18838151">
            <a:off x="9346337" y="4525281"/>
            <a:ext cx="928694" cy="461665"/>
          </a:xfrm>
          <a:prstGeom prst="rect">
            <a:avLst/>
          </a:prstGeom>
          <a:noFill/>
        </p:spPr>
        <p:txBody>
          <a:bodyPr wrap="square" rtlCol="0">
            <a:spAutoFit/>
          </a:bodyPr>
          <a:lstStyle/>
          <a:p>
            <a:r>
              <a:rPr lang="it-IT" sz="2400" b="1" dirty="0" err="1" smtClean="0">
                <a:solidFill>
                  <a:srgbClr val="652D03"/>
                </a:solidFill>
              </a:rPr>
              <a:t>P.E.I.</a:t>
            </a:r>
            <a:endParaRPr lang="it-IT" sz="2400" b="1" dirty="0">
              <a:solidFill>
                <a:srgbClr val="652D03"/>
              </a:solidFill>
            </a:endParaRPr>
          </a:p>
        </p:txBody>
      </p:sp>
      <p:sp>
        <p:nvSpPr>
          <p:cNvPr id="56" name="CasellaDiTesto 55"/>
          <p:cNvSpPr txBox="1"/>
          <p:nvPr/>
        </p:nvSpPr>
        <p:spPr>
          <a:xfrm rot="18838151">
            <a:off x="10145116" y="4803119"/>
            <a:ext cx="928694" cy="461665"/>
          </a:xfrm>
          <a:prstGeom prst="rect">
            <a:avLst/>
          </a:prstGeom>
          <a:noFill/>
        </p:spPr>
        <p:txBody>
          <a:bodyPr wrap="square" rtlCol="0">
            <a:spAutoFit/>
          </a:bodyPr>
          <a:lstStyle/>
          <a:p>
            <a:r>
              <a:rPr lang="it-IT" sz="2400" b="1" dirty="0" err="1" smtClean="0">
                <a:solidFill>
                  <a:srgbClr val="652D03"/>
                </a:solidFill>
              </a:rPr>
              <a:t>P.A.I.</a:t>
            </a:r>
            <a:endParaRPr lang="it-IT" sz="2400" b="1" dirty="0">
              <a:solidFill>
                <a:srgbClr val="652D03"/>
              </a:solidFill>
            </a:endParaRPr>
          </a:p>
        </p:txBody>
      </p:sp>
      <p:sp>
        <p:nvSpPr>
          <p:cNvPr id="57" name="CasellaDiTesto 56"/>
          <p:cNvSpPr txBox="1"/>
          <p:nvPr/>
        </p:nvSpPr>
        <p:spPr>
          <a:xfrm rot="1405854">
            <a:off x="10174248" y="5824315"/>
            <a:ext cx="1040320" cy="461665"/>
          </a:xfrm>
          <a:prstGeom prst="rect">
            <a:avLst/>
          </a:prstGeom>
          <a:noFill/>
        </p:spPr>
        <p:txBody>
          <a:bodyPr wrap="square" rtlCol="0">
            <a:spAutoFit/>
          </a:bodyPr>
          <a:lstStyle/>
          <a:p>
            <a:r>
              <a:rPr lang="it-IT" sz="2400" b="1" dirty="0" err="1" smtClean="0">
                <a:solidFill>
                  <a:srgbClr val="652D03"/>
                </a:solidFill>
              </a:rPr>
              <a:t>P.D.P.</a:t>
            </a:r>
            <a:endParaRPr lang="it-IT" sz="2400" b="1" dirty="0">
              <a:solidFill>
                <a:srgbClr val="652D0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000" fill="hold"/>
                                        <p:tgtEl>
                                          <p:spTgt spid="49"/>
                                        </p:tgtEl>
                                        <p:attrNameLst>
                                          <p:attrName>ppt_x</p:attrName>
                                        </p:attrNameLst>
                                      </p:cBhvr>
                                      <p:tavLst>
                                        <p:tav tm="0">
                                          <p:val>
                                            <p:strVal val="#ppt_x"/>
                                          </p:val>
                                        </p:tav>
                                        <p:tav tm="100000">
                                          <p:val>
                                            <p:strVal val="#ppt_x"/>
                                          </p:val>
                                        </p:tav>
                                      </p:tavLst>
                                    </p:anim>
                                    <p:anim calcmode="lin" valueType="num">
                                      <p:cBhvr additive="base">
                                        <p:cTn id="12" dur="20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2000" fill="hold"/>
                                        <p:tgtEl>
                                          <p:spTgt spid="50"/>
                                        </p:tgtEl>
                                        <p:attrNameLst>
                                          <p:attrName>ppt_x</p:attrName>
                                        </p:attrNameLst>
                                      </p:cBhvr>
                                      <p:tavLst>
                                        <p:tav tm="0">
                                          <p:val>
                                            <p:strVal val="#ppt_x"/>
                                          </p:val>
                                        </p:tav>
                                        <p:tav tm="100000">
                                          <p:val>
                                            <p:strVal val="#ppt_x"/>
                                          </p:val>
                                        </p:tav>
                                      </p:tavLst>
                                    </p:anim>
                                    <p:anim calcmode="lin" valueType="num">
                                      <p:cBhvr additive="base">
                                        <p:cTn id="16" dur="20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2000" fill="hold"/>
                                        <p:tgtEl>
                                          <p:spTgt spid="41"/>
                                        </p:tgtEl>
                                        <p:attrNameLst>
                                          <p:attrName>ppt_x</p:attrName>
                                        </p:attrNameLst>
                                      </p:cBhvr>
                                      <p:tavLst>
                                        <p:tav tm="0">
                                          <p:val>
                                            <p:strVal val="#ppt_x"/>
                                          </p:val>
                                        </p:tav>
                                        <p:tav tm="100000">
                                          <p:val>
                                            <p:strVal val="#ppt_x"/>
                                          </p:val>
                                        </p:tav>
                                      </p:tavLst>
                                    </p:anim>
                                    <p:anim calcmode="lin" valueType="num">
                                      <p:cBhvr additive="base">
                                        <p:cTn id="20" dur="20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12"/>
                                        </p:tgtEl>
                                        <p:attrNameLst>
                                          <p:attrName>style.visibility</p:attrName>
                                        </p:attrNameLst>
                                      </p:cBhvr>
                                      <p:to>
                                        <p:strVal val="visible"/>
                                      </p:to>
                                    </p:set>
                                    <p:anim calcmode="lin" valueType="num">
                                      <p:cBhvr additive="base">
                                        <p:cTn id="23" dur="2000" fill="hold"/>
                                        <p:tgtEl>
                                          <p:spTgt spid="4112"/>
                                        </p:tgtEl>
                                        <p:attrNameLst>
                                          <p:attrName>ppt_x</p:attrName>
                                        </p:attrNameLst>
                                      </p:cBhvr>
                                      <p:tavLst>
                                        <p:tav tm="0">
                                          <p:val>
                                            <p:strVal val="#ppt_x"/>
                                          </p:val>
                                        </p:tav>
                                        <p:tav tm="100000">
                                          <p:val>
                                            <p:strVal val="#ppt_x"/>
                                          </p:val>
                                        </p:tav>
                                      </p:tavLst>
                                    </p:anim>
                                    <p:anim calcmode="lin" valueType="num">
                                      <p:cBhvr additive="base">
                                        <p:cTn id="24" dur="2000" fill="hold"/>
                                        <p:tgtEl>
                                          <p:spTgt spid="41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2000" fill="hold"/>
                                        <p:tgtEl>
                                          <p:spTgt spid="45"/>
                                        </p:tgtEl>
                                        <p:attrNameLst>
                                          <p:attrName>ppt_x</p:attrName>
                                        </p:attrNameLst>
                                      </p:cBhvr>
                                      <p:tavLst>
                                        <p:tav tm="0">
                                          <p:val>
                                            <p:strVal val="#ppt_x"/>
                                          </p:val>
                                        </p:tav>
                                        <p:tav tm="100000">
                                          <p:val>
                                            <p:strVal val="#ppt_x"/>
                                          </p:val>
                                        </p:tav>
                                      </p:tavLst>
                                    </p:anim>
                                    <p:anim calcmode="lin" valueType="num">
                                      <p:cBhvr additive="base">
                                        <p:cTn id="28" dur="20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2000" fill="hold"/>
                                        <p:tgtEl>
                                          <p:spTgt spid="39"/>
                                        </p:tgtEl>
                                        <p:attrNameLst>
                                          <p:attrName>ppt_x</p:attrName>
                                        </p:attrNameLst>
                                      </p:cBhvr>
                                      <p:tavLst>
                                        <p:tav tm="0">
                                          <p:val>
                                            <p:strVal val="#ppt_x"/>
                                          </p:val>
                                        </p:tav>
                                        <p:tav tm="100000">
                                          <p:val>
                                            <p:strVal val="#ppt_x"/>
                                          </p:val>
                                        </p:tav>
                                      </p:tavLst>
                                    </p:anim>
                                    <p:anim calcmode="lin" valueType="num">
                                      <p:cBhvr additive="base">
                                        <p:cTn id="32" dur="20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2000" fill="hold"/>
                                        <p:tgtEl>
                                          <p:spTgt spid="40"/>
                                        </p:tgtEl>
                                        <p:attrNameLst>
                                          <p:attrName>ppt_x</p:attrName>
                                        </p:attrNameLst>
                                      </p:cBhvr>
                                      <p:tavLst>
                                        <p:tav tm="0">
                                          <p:val>
                                            <p:strVal val="#ppt_x"/>
                                          </p:val>
                                        </p:tav>
                                        <p:tav tm="100000">
                                          <p:val>
                                            <p:strVal val="#ppt_x"/>
                                          </p:val>
                                        </p:tav>
                                      </p:tavLst>
                                    </p:anim>
                                    <p:anim calcmode="lin" valueType="num">
                                      <p:cBhvr additive="base">
                                        <p:cTn id="36" dur="20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2000" fill="hold"/>
                                        <p:tgtEl>
                                          <p:spTgt spid="46"/>
                                        </p:tgtEl>
                                        <p:attrNameLst>
                                          <p:attrName>ppt_x</p:attrName>
                                        </p:attrNameLst>
                                      </p:cBhvr>
                                      <p:tavLst>
                                        <p:tav tm="0">
                                          <p:val>
                                            <p:strVal val="#ppt_x"/>
                                          </p:val>
                                        </p:tav>
                                        <p:tav tm="100000">
                                          <p:val>
                                            <p:strVal val="#ppt_x"/>
                                          </p:val>
                                        </p:tav>
                                      </p:tavLst>
                                    </p:anim>
                                    <p:anim calcmode="lin" valueType="num">
                                      <p:cBhvr additive="base">
                                        <p:cTn id="40" dur="20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ppt_x"/>
                                          </p:val>
                                        </p:tav>
                                        <p:tav tm="100000">
                                          <p:val>
                                            <p:strVal val="#ppt_x"/>
                                          </p:val>
                                        </p:tav>
                                      </p:tavLst>
                                    </p:anim>
                                    <p:anim calcmode="lin" valueType="num">
                                      <p:cBhvr additive="base">
                                        <p:cTn id="44" dur="20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23"/>
                                        </p:tgtEl>
                                        <p:attrNameLst>
                                          <p:attrName>style.visibility</p:attrName>
                                        </p:attrNameLst>
                                      </p:cBhvr>
                                      <p:to>
                                        <p:strVal val="visible"/>
                                      </p:to>
                                    </p:set>
                                    <p:anim calcmode="lin" valueType="num">
                                      <p:cBhvr additive="base">
                                        <p:cTn id="47" dur="2000" fill="hold"/>
                                        <p:tgtEl>
                                          <p:spTgt spid="4123"/>
                                        </p:tgtEl>
                                        <p:attrNameLst>
                                          <p:attrName>ppt_x</p:attrName>
                                        </p:attrNameLst>
                                      </p:cBhvr>
                                      <p:tavLst>
                                        <p:tav tm="0">
                                          <p:val>
                                            <p:strVal val="#ppt_x"/>
                                          </p:val>
                                        </p:tav>
                                        <p:tav tm="100000">
                                          <p:val>
                                            <p:strVal val="#ppt_x"/>
                                          </p:val>
                                        </p:tav>
                                      </p:tavLst>
                                    </p:anim>
                                    <p:anim calcmode="lin" valueType="num">
                                      <p:cBhvr additive="base">
                                        <p:cTn id="48" dur="2000" fill="hold"/>
                                        <p:tgtEl>
                                          <p:spTgt spid="41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2000" fill="hold"/>
                                        <p:tgtEl>
                                          <p:spTgt spid="48"/>
                                        </p:tgtEl>
                                        <p:attrNameLst>
                                          <p:attrName>ppt_x</p:attrName>
                                        </p:attrNameLst>
                                      </p:cBhvr>
                                      <p:tavLst>
                                        <p:tav tm="0">
                                          <p:val>
                                            <p:strVal val="#ppt_x"/>
                                          </p:val>
                                        </p:tav>
                                        <p:tav tm="100000">
                                          <p:val>
                                            <p:strVal val="#ppt_x"/>
                                          </p:val>
                                        </p:tav>
                                      </p:tavLst>
                                    </p:anim>
                                    <p:anim calcmode="lin" valueType="num">
                                      <p:cBhvr additive="base">
                                        <p:cTn id="52" dur="2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800" decel="100000"/>
                                        <p:tgtEl>
                                          <p:spTgt spid="37"/>
                                        </p:tgtEl>
                                      </p:cBhvr>
                                    </p:animEffect>
                                    <p:anim calcmode="lin" valueType="num">
                                      <p:cBhvr>
                                        <p:cTn id="58" dur="800" decel="100000" fill="hold"/>
                                        <p:tgtEl>
                                          <p:spTgt spid="37"/>
                                        </p:tgtEl>
                                        <p:attrNameLst>
                                          <p:attrName>style.rotation</p:attrName>
                                        </p:attrNameLst>
                                      </p:cBhvr>
                                      <p:tavLst>
                                        <p:tav tm="0">
                                          <p:val>
                                            <p:fltVal val="-90"/>
                                          </p:val>
                                        </p:tav>
                                        <p:tav tm="100000">
                                          <p:val>
                                            <p:fltVal val="0"/>
                                          </p:val>
                                        </p:tav>
                                      </p:tavLst>
                                    </p:anim>
                                    <p:anim calcmode="lin" valueType="num">
                                      <p:cBhvr>
                                        <p:cTn id="59" dur="800" decel="100000" fill="hold"/>
                                        <p:tgtEl>
                                          <p:spTgt spid="37"/>
                                        </p:tgtEl>
                                        <p:attrNameLst>
                                          <p:attrName>ppt_x</p:attrName>
                                        </p:attrNameLst>
                                      </p:cBhvr>
                                      <p:tavLst>
                                        <p:tav tm="0">
                                          <p:val>
                                            <p:strVal val="#ppt_x+0.4"/>
                                          </p:val>
                                        </p:tav>
                                        <p:tav tm="100000">
                                          <p:val>
                                            <p:strVal val="#ppt_x-0.05"/>
                                          </p:val>
                                        </p:tav>
                                      </p:tavLst>
                                    </p:anim>
                                    <p:anim calcmode="lin" valueType="num">
                                      <p:cBhvr>
                                        <p:cTn id="60" dur="800" decel="100000" fill="hold"/>
                                        <p:tgtEl>
                                          <p:spTgt spid="3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22"/>
                                        </p:tgtEl>
                                        <p:attrNameLst>
                                          <p:attrName>style.visibility</p:attrName>
                                        </p:attrNameLst>
                                      </p:cBhvr>
                                      <p:to>
                                        <p:strVal val="visible"/>
                                      </p:to>
                                    </p:set>
                                    <p:anim calcmode="lin" valueType="num">
                                      <p:cBhvr additive="base">
                                        <p:cTn id="67" dur="2000" fill="hold"/>
                                        <p:tgtEl>
                                          <p:spTgt spid="4122"/>
                                        </p:tgtEl>
                                        <p:attrNameLst>
                                          <p:attrName>ppt_x</p:attrName>
                                        </p:attrNameLst>
                                      </p:cBhvr>
                                      <p:tavLst>
                                        <p:tav tm="0">
                                          <p:val>
                                            <p:strVal val="#ppt_x"/>
                                          </p:val>
                                        </p:tav>
                                        <p:tav tm="100000">
                                          <p:val>
                                            <p:strVal val="#ppt_x"/>
                                          </p:val>
                                        </p:tav>
                                      </p:tavLst>
                                    </p:anim>
                                    <p:anim calcmode="lin" valueType="num">
                                      <p:cBhvr additive="base">
                                        <p:cTn id="68" dur="2000" fill="hold"/>
                                        <p:tgtEl>
                                          <p:spTgt spid="412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24"/>
                                        </p:tgtEl>
                                        <p:attrNameLst>
                                          <p:attrName>style.visibility</p:attrName>
                                        </p:attrNameLst>
                                      </p:cBhvr>
                                      <p:to>
                                        <p:strVal val="visible"/>
                                      </p:to>
                                    </p:set>
                                    <p:anim calcmode="lin" valueType="num">
                                      <p:cBhvr additive="base">
                                        <p:cTn id="71" dur="2000" fill="hold"/>
                                        <p:tgtEl>
                                          <p:spTgt spid="4124"/>
                                        </p:tgtEl>
                                        <p:attrNameLst>
                                          <p:attrName>ppt_x</p:attrName>
                                        </p:attrNameLst>
                                      </p:cBhvr>
                                      <p:tavLst>
                                        <p:tav tm="0">
                                          <p:val>
                                            <p:strVal val="#ppt_x"/>
                                          </p:val>
                                        </p:tav>
                                        <p:tav tm="100000">
                                          <p:val>
                                            <p:strVal val="#ppt_x"/>
                                          </p:val>
                                        </p:tav>
                                      </p:tavLst>
                                    </p:anim>
                                    <p:anim calcmode="lin" valueType="num">
                                      <p:cBhvr additive="base">
                                        <p:cTn id="72" dur="2000" fill="hold"/>
                                        <p:tgtEl>
                                          <p:spTgt spid="412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118"/>
                                        </p:tgtEl>
                                        <p:attrNameLst>
                                          <p:attrName>style.visibility</p:attrName>
                                        </p:attrNameLst>
                                      </p:cBhvr>
                                      <p:to>
                                        <p:strVal val="visible"/>
                                      </p:to>
                                    </p:set>
                                    <p:anim calcmode="lin" valueType="num">
                                      <p:cBhvr additive="base">
                                        <p:cTn id="75" dur="2000" fill="hold"/>
                                        <p:tgtEl>
                                          <p:spTgt spid="4118"/>
                                        </p:tgtEl>
                                        <p:attrNameLst>
                                          <p:attrName>ppt_x</p:attrName>
                                        </p:attrNameLst>
                                      </p:cBhvr>
                                      <p:tavLst>
                                        <p:tav tm="0">
                                          <p:val>
                                            <p:strVal val="#ppt_x"/>
                                          </p:val>
                                        </p:tav>
                                        <p:tav tm="100000">
                                          <p:val>
                                            <p:strVal val="#ppt_x"/>
                                          </p:val>
                                        </p:tav>
                                      </p:tavLst>
                                    </p:anim>
                                    <p:anim calcmode="lin" valueType="num">
                                      <p:cBhvr additive="base">
                                        <p:cTn id="76" dur="2000" fill="hold"/>
                                        <p:tgtEl>
                                          <p:spTgt spid="41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119"/>
                                        </p:tgtEl>
                                        <p:attrNameLst>
                                          <p:attrName>style.visibility</p:attrName>
                                        </p:attrNameLst>
                                      </p:cBhvr>
                                      <p:to>
                                        <p:strVal val="visible"/>
                                      </p:to>
                                    </p:set>
                                    <p:anim calcmode="lin" valueType="num">
                                      <p:cBhvr additive="base">
                                        <p:cTn id="79" dur="2000" fill="hold"/>
                                        <p:tgtEl>
                                          <p:spTgt spid="4119"/>
                                        </p:tgtEl>
                                        <p:attrNameLst>
                                          <p:attrName>ppt_x</p:attrName>
                                        </p:attrNameLst>
                                      </p:cBhvr>
                                      <p:tavLst>
                                        <p:tav tm="0">
                                          <p:val>
                                            <p:strVal val="#ppt_x"/>
                                          </p:val>
                                        </p:tav>
                                        <p:tav tm="100000">
                                          <p:val>
                                            <p:strVal val="#ppt_x"/>
                                          </p:val>
                                        </p:tav>
                                      </p:tavLst>
                                    </p:anim>
                                    <p:anim calcmode="lin" valueType="num">
                                      <p:cBhvr additive="base">
                                        <p:cTn id="80" dur="2000" fill="hold"/>
                                        <p:tgtEl>
                                          <p:spTgt spid="411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098"/>
                                        </p:tgtEl>
                                        <p:attrNameLst>
                                          <p:attrName>style.visibility</p:attrName>
                                        </p:attrNameLst>
                                      </p:cBhvr>
                                      <p:to>
                                        <p:strVal val="visible"/>
                                      </p:to>
                                    </p:set>
                                    <p:anim calcmode="lin" valueType="num">
                                      <p:cBhvr additive="base">
                                        <p:cTn id="83" dur="2000" fill="hold"/>
                                        <p:tgtEl>
                                          <p:spTgt spid="4098"/>
                                        </p:tgtEl>
                                        <p:attrNameLst>
                                          <p:attrName>ppt_x</p:attrName>
                                        </p:attrNameLst>
                                      </p:cBhvr>
                                      <p:tavLst>
                                        <p:tav tm="0">
                                          <p:val>
                                            <p:strVal val="#ppt_x"/>
                                          </p:val>
                                        </p:tav>
                                        <p:tav tm="100000">
                                          <p:val>
                                            <p:strVal val="#ppt_x"/>
                                          </p:val>
                                        </p:tav>
                                      </p:tavLst>
                                    </p:anim>
                                    <p:anim calcmode="lin" valueType="num">
                                      <p:cBhvr additive="base">
                                        <p:cTn id="84" dur="2000" fill="hold"/>
                                        <p:tgtEl>
                                          <p:spTgt spid="409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099"/>
                                        </p:tgtEl>
                                        <p:attrNameLst>
                                          <p:attrName>style.visibility</p:attrName>
                                        </p:attrNameLst>
                                      </p:cBhvr>
                                      <p:to>
                                        <p:strVal val="visible"/>
                                      </p:to>
                                    </p:set>
                                    <p:anim calcmode="lin" valueType="num">
                                      <p:cBhvr additive="base">
                                        <p:cTn id="87" dur="2000" fill="hold"/>
                                        <p:tgtEl>
                                          <p:spTgt spid="4099"/>
                                        </p:tgtEl>
                                        <p:attrNameLst>
                                          <p:attrName>ppt_x</p:attrName>
                                        </p:attrNameLst>
                                      </p:cBhvr>
                                      <p:tavLst>
                                        <p:tav tm="0">
                                          <p:val>
                                            <p:strVal val="#ppt_x"/>
                                          </p:val>
                                        </p:tav>
                                        <p:tav tm="100000">
                                          <p:val>
                                            <p:strVal val="#ppt_x"/>
                                          </p:val>
                                        </p:tav>
                                      </p:tavLst>
                                    </p:anim>
                                    <p:anim calcmode="lin" valueType="num">
                                      <p:cBhvr additive="base">
                                        <p:cTn id="88" dur="2000" fill="hold"/>
                                        <p:tgtEl>
                                          <p:spTgt spid="409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117"/>
                                        </p:tgtEl>
                                        <p:attrNameLst>
                                          <p:attrName>style.visibility</p:attrName>
                                        </p:attrNameLst>
                                      </p:cBhvr>
                                      <p:to>
                                        <p:strVal val="visible"/>
                                      </p:to>
                                    </p:set>
                                    <p:anim calcmode="lin" valueType="num">
                                      <p:cBhvr additive="base">
                                        <p:cTn id="91" dur="2000" fill="hold"/>
                                        <p:tgtEl>
                                          <p:spTgt spid="4117"/>
                                        </p:tgtEl>
                                        <p:attrNameLst>
                                          <p:attrName>ppt_x</p:attrName>
                                        </p:attrNameLst>
                                      </p:cBhvr>
                                      <p:tavLst>
                                        <p:tav tm="0">
                                          <p:val>
                                            <p:strVal val="#ppt_x"/>
                                          </p:val>
                                        </p:tav>
                                        <p:tav tm="100000">
                                          <p:val>
                                            <p:strVal val="#ppt_x"/>
                                          </p:val>
                                        </p:tav>
                                      </p:tavLst>
                                    </p:anim>
                                    <p:anim calcmode="lin" valueType="num">
                                      <p:cBhvr additive="base">
                                        <p:cTn id="92" dur="2000" fill="hold"/>
                                        <p:tgtEl>
                                          <p:spTgt spid="411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116"/>
                                        </p:tgtEl>
                                        <p:attrNameLst>
                                          <p:attrName>style.visibility</p:attrName>
                                        </p:attrNameLst>
                                      </p:cBhvr>
                                      <p:to>
                                        <p:strVal val="visible"/>
                                      </p:to>
                                    </p:set>
                                    <p:anim calcmode="lin" valueType="num">
                                      <p:cBhvr additive="base">
                                        <p:cTn id="95" dur="2000" fill="hold"/>
                                        <p:tgtEl>
                                          <p:spTgt spid="4116"/>
                                        </p:tgtEl>
                                        <p:attrNameLst>
                                          <p:attrName>ppt_x</p:attrName>
                                        </p:attrNameLst>
                                      </p:cBhvr>
                                      <p:tavLst>
                                        <p:tav tm="0">
                                          <p:val>
                                            <p:strVal val="#ppt_x"/>
                                          </p:val>
                                        </p:tav>
                                        <p:tav tm="100000">
                                          <p:val>
                                            <p:strVal val="#ppt_x"/>
                                          </p:val>
                                        </p:tav>
                                      </p:tavLst>
                                    </p:anim>
                                    <p:anim calcmode="lin" valueType="num">
                                      <p:cBhvr additive="base">
                                        <p:cTn id="96" dur="2000" fill="hold"/>
                                        <p:tgtEl>
                                          <p:spTgt spid="411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800" decel="100000"/>
                                        <p:tgtEl>
                                          <p:spTgt spid="38"/>
                                        </p:tgtEl>
                                      </p:cBhvr>
                                    </p:animEffect>
                                    <p:anim calcmode="lin" valueType="num">
                                      <p:cBhvr>
                                        <p:cTn id="102" dur="800" decel="100000" fill="hold"/>
                                        <p:tgtEl>
                                          <p:spTgt spid="38"/>
                                        </p:tgtEl>
                                        <p:attrNameLst>
                                          <p:attrName>style.rotation</p:attrName>
                                        </p:attrNameLst>
                                      </p:cBhvr>
                                      <p:tavLst>
                                        <p:tav tm="0">
                                          <p:val>
                                            <p:fltVal val="-90"/>
                                          </p:val>
                                        </p:tav>
                                        <p:tav tm="100000">
                                          <p:val>
                                            <p:fltVal val="0"/>
                                          </p:val>
                                        </p:tav>
                                      </p:tavLst>
                                    </p:anim>
                                    <p:anim calcmode="lin" valueType="num">
                                      <p:cBhvr>
                                        <p:cTn id="103" dur="800" decel="100000" fill="hold"/>
                                        <p:tgtEl>
                                          <p:spTgt spid="38"/>
                                        </p:tgtEl>
                                        <p:attrNameLst>
                                          <p:attrName>ppt_x</p:attrName>
                                        </p:attrNameLst>
                                      </p:cBhvr>
                                      <p:tavLst>
                                        <p:tav tm="0">
                                          <p:val>
                                            <p:strVal val="#ppt_x+0.4"/>
                                          </p:val>
                                        </p:tav>
                                        <p:tav tm="100000">
                                          <p:val>
                                            <p:strVal val="#ppt_x-0.05"/>
                                          </p:val>
                                        </p:tav>
                                      </p:tavLst>
                                    </p:anim>
                                    <p:anim calcmode="lin" valueType="num">
                                      <p:cBhvr>
                                        <p:cTn id="104" dur="800" decel="100000" fill="hold"/>
                                        <p:tgtEl>
                                          <p:spTgt spid="38"/>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nodeType="clickEffect">
                                  <p:stCondLst>
                                    <p:cond delay="0"/>
                                  </p:stCondLst>
                                  <p:childTnLst>
                                    <p:set>
                                      <p:cBhvr>
                                        <p:cTn id="110" dur="1" fill="hold">
                                          <p:stCondLst>
                                            <p:cond delay="0"/>
                                          </p:stCondLst>
                                        </p:cTn>
                                        <p:tgtEl>
                                          <p:spTgt spid="4121"/>
                                        </p:tgtEl>
                                        <p:attrNameLst>
                                          <p:attrName>style.visibility</p:attrName>
                                        </p:attrNameLst>
                                      </p:cBhvr>
                                      <p:to>
                                        <p:strVal val="visible"/>
                                      </p:to>
                                    </p:set>
                                    <p:anim calcmode="lin" valueType="num">
                                      <p:cBhvr>
                                        <p:cTn id="111" dur="500" decel="50000" fill="hold">
                                          <p:stCondLst>
                                            <p:cond delay="0"/>
                                          </p:stCondLst>
                                        </p:cTn>
                                        <p:tgtEl>
                                          <p:spTgt spid="4121"/>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4121"/>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4121"/>
                                        </p:tgtEl>
                                        <p:attrNameLst>
                                          <p:attrName>ppt_w</p:attrName>
                                        </p:attrNameLst>
                                      </p:cBhvr>
                                      <p:tavLst>
                                        <p:tav tm="0">
                                          <p:val>
                                            <p:strVal val="#ppt_w*.05"/>
                                          </p:val>
                                        </p:tav>
                                        <p:tav tm="100000">
                                          <p:val>
                                            <p:strVal val="#ppt_w"/>
                                          </p:val>
                                        </p:tav>
                                      </p:tavLst>
                                    </p:anim>
                                    <p:anim calcmode="lin" valueType="num">
                                      <p:cBhvr>
                                        <p:cTn id="114" dur="1000" fill="hold"/>
                                        <p:tgtEl>
                                          <p:spTgt spid="4121"/>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4121"/>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4121"/>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4121"/>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4121"/>
                                        </p:tgtEl>
                                      </p:cBhvr>
                                    </p:animEffect>
                                  </p:childTnLst>
                                </p:cTn>
                              </p:par>
                            </p:childTnLst>
                          </p:cTn>
                        </p:par>
                      </p:childTnLst>
                    </p:cTn>
                  </p:par>
                  <p:par>
                    <p:cTn id="119" fill="hold">
                      <p:stCondLst>
                        <p:cond delay="indefinite"/>
                      </p:stCondLst>
                      <p:childTnLst>
                        <p:par>
                          <p:cTn id="120" fill="hold">
                            <p:stCondLst>
                              <p:cond delay="0"/>
                            </p:stCondLst>
                            <p:childTnLst>
                              <p:par>
                                <p:cTn id="121" presetID="30"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800" decel="100000"/>
                                        <p:tgtEl>
                                          <p:spTgt spid="42"/>
                                        </p:tgtEl>
                                      </p:cBhvr>
                                    </p:animEffect>
                                    <p:anim calcmode="lin" valueType="num">
                                      <p:cBhvr>
                                        <p:cTn id="124" dur="800" decel="100000" fill="hold"/>
                                        <p:tgtEl>
                                          <p:spTgt spid="42"/>
                                        </p:tgtEl>
                                        <p:attrNameLst>
                                          <p:attrName>style.rotation</p:attrName>
                                        </p:attrNameLst>
                                      </p:cBhvr>
                                      <p:tavLst>
                                        <p:tav tm="0">
                                          <p:val>
                                            <p:fltVal val="-90"/>
                                          </p:val>
                                        </p:tav>
                                        <p:tav tm="100000">
                                          <p:val>
                                            <p:fltVal val="0"/>
                                          </p:val>
                                        </p:tav>
                                      </p:tavLst>
                                    </p:anim>
                                    <p:anim calcmode="lin" valueType="num">
                                      <p:cBhvr>
                                        <p:cTn id="125" dur="800" decel="100000" fill="hold"/>
                                        <p:tgtEl>
                                          <p:spTgt spid="42"/>
                                        </p:tgtEl>
                                        <p:attrNameLst>
                                          <p:attrName>ppt_x</p:attrName>
                                        </p:attrNameLst>
                                      </p:cBhvr>
                                      <p:tavLst>
                                        <p:tav tm="0">
                                          <p:val>
                                            <p:strVal val="#ppt_x+0.4"/>
                                          </p:val>
                                        </p:tav>
                                        <p:tav tm="100000">
                                          <p:val>
                                            <p:strVal val="#ppt_x-0.05"/>
                                          </p:val>
                                        </p:tav>
                                      </p:tavLst>
                                    </p:anim>
                                    <p:anim calcmode="lin" valueType="num">
                                      <p:cBhvr>
                                        <p:cTn id="126" dur="800" decel="100000" fill="hold"/>
                                        <p:tgtEl>
                                          <p:spTgt spid="42"/>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0" presetClass="path" presetSubtype="0" accel="50000" decel="50000" fill="hold" nodeType="clickEffect">
                                  <p:stCondLst>
                                    <p:cond delay="0"/>
                                  </p:stCondLst>
                                  <p:childTnLst>
                                    <p:animMotion origin="layout" path="M 0 0 C -0.24375 -0.00069 -0.48733 -0.00694 -0.73108 -0.00694 " pathEditMode="relative" ptsTypes="fA">
                                      <p:cBhvr>
                                        <p:cTn id="132" dur="2000" fill="hold"/>
                                        <p:tgtEl>
                                          <p:spTgt spid="5122"/>
                                        </p:tgtEl>
                                        <p:attrNameLst>
                                          <p:attrName>ppt_x</p:attrName>
                                          <p:attrName>ppt_y</p:attrName>
                                        </p:attrNameLst>
                                      </p:cBhvr>
                                    </p:animMotion>
                                  </p:childTnLst>
                                </p:cTn>
                              </p:par>
                              <p:par>
                                <p:cTn id="133" presetID="0" presetClass="path" presetSubtype="0" accel="50000" decel="50000" fill="hold" nodeType="withEffect">
                                  <p:stCondLst>
                                    <p:cond delay="0"/>
                                  </p:stCondLst>
                                  <p:childTnLst>
                                    <p:animMotion origin="layout" path="M 0 0 C -0.24375 -0.00069 -0.48733 -0.00694 -0.73108 -0.00694 " pathEditMode="relative" ptsTypes="fA">
                                      <p:cBhvr>
                                        <p:cTn id="134" dur="2000" fill="hold"/>
                                        <p:tgtEl>
                                          <p:spTgt spid="1026"/>
                                        </p:tgtEl>
                                        <p:attrNameLst>
                                          <p:attrName>ppt_x</p:attrName>
                                          <p:attrName>ppt_y</p:attrName>
                                        </p:attrNameLst>
                                      </p:cBhvr>
                                    </p:animMotion>
                                  </p:childTnLst>
                                </p:cTn>
                              </p:par>
                              <p:par>
                                <p:cTn id="135" presetID="0" presetClass="path" presetSubtype="0" accel="50000" decel="50000" fill="hold" nodeType="withEffect">
                                  <p:stCondLst>
                                    <p:cond delay="0"/>
                                  </p:stCondLst>
                                  <p:childTnLst>
                                    <p:animMotion origin="layout" path="M 0 0 C -0.24375 -0.00069 -0.48733 -0.00694 -0.73108 -0.00694 " pathEditMode="relative" ptsTypes="fA">
                                      <p:cBhvr>
                                        <p:cTn id="136" dur="2000" fill="hold"/>
                                        <p:tgtEl>
                                          <p:spTgt spid="4098"/>
                                        </p:tgtEl>
                                        <p:attrNameLst>
                                          <p:attrName>ppt_x</p:attrName>
                                          <p:attrName>ppt_y</p:attrName>
                                        </p:attrNameLst>
                                      </p:cBhvr>
                                    </p:animMotion>
                                  </p:childTnLst>
                                </p:cTn>
                              </p:par>
                              <p:par>
                                <p:cTn id="137" presetID="0" presetClass="path" presetSubtype="0" accel="50000" decel="50000" fill="hold" nodeType="withEffect">
                                  <p:stCondLst>
                                    <p:cond delay="0"/>
                                  </p:stCondLst>
                                  <p:childTnLst>
                                    <p:animMotion origin="layout" path="M 0 0 C -0.24375 -0.00069 -0.48733 -0.00694 -0.73108 -0.00694 " pathEditMode="relative" ptsTypes="fA">
                                      <p:cBhvr>
                                        <p:cTn id="138" dur="2000" fill="hold"/>
                                        <p:tgtEl>
                                          <p:spTgt spid="4099"/>
                                        </p:tgtEl>
                                        <p:attrNameLst>
                                          <p:attrName>ppt_x</p:attrName>
                                          <p:attrName>ppt_y</p:attrName>
                                        </p:attrNameLst>
                                      </p:cBhvr>
                                    </p:animMotion>
                                  </p:childTnLst>
                                </p:cTn>
                              </p:par>
                              <p:par>
                                <p:cTn id="139" presetID="0" presetClass="path" presetSubtype="0" accel="50000" decel="50000" fill="hold" nodeType="withEffect">
                                  <p:stCondLst>
                                    <p:cond delay="0"/>
                                  </p:stCondLst>
                                  <p:childTnLst>
                                    <p:animMotion origin="layout" path="M 0 0 C -0.24375 -0.00069 -0.48733 -0.00694 -0.73108 -0.00694 " pathEditMode="relative" ptsTypes="fA">
                                      <p:cBhvr>
                                        <p:cTn id="140" dur="2000" fill="hold"/>
                                        <p:tgtEl>
                                          <p:spTgt spid="39"/>
                                        </p:tgtEl>
                                        <p:attrNameLst>
                                          <p:attrName>ppt_x</p:attrName>
                                          <p:attrName>ppt_y</p:attrName>
                                        </p:attrNameLst>
                                      </p:cBhvr>
                                    </p:animMotion>
                                  </p:childTnLst>
                                </p:cTn>
                              </p:par>
                              <p:par>
                                <p:cTn id="141" presetID="0" presetClass="path" presetSubtype="0" accel="50000" decel="50000" fill="hold" nodeType="withEffect">
                                  <p:stCondLst>
                                    <p:cond delay="0"/>
                                  </p:stCondLst>
                                  <p:childTnLst>
                                    <p:animMotion origin="layout" path="M 0 0 C -0.24375 -0.00069 -0.48733 -0.00694 -0.73108 -0.00694 " pathEditMode="relative" ptsTypes="fA">
                                      <p:cBhvr>
                                        <p:cTn id="142" dur="2000" fill="hold"/>
                                        <p:tgtEl>
                                          <p:spTgt spid="40"/>
                                        </p:tgtEl>
                                        <p:attrNameLst>
                                          <p:attrName>ppt_x</p:attrName>
                                          <p:attrName>ppt_y</p:attrName>
                                        </p:attrNameLst>
                                      </p:cBhvr>
                                    </p:animMotion>
                                  </p:childTnLst>
                                </p:cTn>
                              </p:par>
                              <p:par>
                                <p:cTn id="143" presetID="0" presetClass="path" presetSubtype="0" accel="50000" decel="50000" fill="hold" nodeType="withEffect">
                                  <p:stCondLst>
                                    <p:cond delay="0"/>
                                  </p:stCondLst>
                                  <p:childTnLst>
                                    <p:animMotion origin="layout" path="M 0 0 C -0.24375 -0.00069 -0.48733 -0.00694 -0.73108 -0.00694 " pathEditMode="relative" ptsTypes="fA">
                                      <p:cBhvr>
                                        <p:cTn id="144" dur="2000" fill="hold"/>
                                        <p:tgtEl>
                                          <p:spTgt spid="45"/>
                                        </p:tgtEl>
                                        <p:attrNameLst>
                                          <p:attrName>ppt_x</p:attrName>
                                          <p:attrName>ppt_y</p:attrName>
                                        </p:attrNameLst>
                                      </p:cBhvr>
                                    </p:animMotion>
                                  </p:childTnLst>
                                </p:cTn>
                              </p:par>
                              <p:par>
                                <p:cTn id="145" presetID="0" presetClass="path" presetSubtype="0" accel="50000" decel="50000" fill="hold" nodeType="withEffect">
                                  <p:stCondLst>
                                    <p:cond delay="0"/>
                                  </p:stCondLst>
                                  <p:childTnLst>
                                    <p:animMotion origin="layout" path="M 0 0 C -0.24375 -0.00069 -0.48733 -0.00694 -0.73108 -0.00694 " pathEditMode="relative" ptsTypes="fA">
                                      <p:cBhvr>
                                        <p:cTn id="146" dur="2000" fill="hold"/>
                                        <p:tgtEl>
                                          <p:spTgt spid="48"/>
                                        </p:tgtEl>
                                        <p:attrNameLst>
                                          <p:attrName>ppt_x</p:attrName>
                                          <p:attrName>ppt_y</p:attrName>
                                        </p:attrNameLst>
                                      </p:cBhvr>
                                    </p:animMotion>
                                  </p:childTnLst>
                                </p:cTn>
                              </p:par>
                              <p:par>
                                <p:cTn id="147" presetID="0" presetClass="path" presetSubtype="0" accel="50000" decel="50000" fill="hold" nodeType="withEffect">
                                  <p:stCondLst>
                                    <p:cond delay="0"/>
                                  </p:stCondLst>
                                  <p:childTnLst>
                                    <p:animMotion origin="layout" path="M 0 0 C -0.24375 -0.00069 -0.48733 -0.00694 -0.73108 -0.00694 " pathEditMode="relative" ptsTypes="fA">
                                      <p:cBhvr>
                                        <p:cTn id="148" dur="2000" fill="hold"/>
                                        <p:tgtEl>
                                          <p:spTgt spid="4112"/>
                                        </p:tgtEl>
                                        <p:attrNameLst>
                                          <p:attrName>ppt_x</p:attrName>
                                          <p:attrName>ppt_y</p:attrName>
                                        </p:attrNameLst>
                                      </p:cBhvr>
                                    </p:animMotion>
                                  </p:childTnLst>
                                </p:cTn>
                              </p:par>
                              <p:par>
                                <p:cTn id="149" presetID="0" presetClass="path" presetSubtype="0" accel="50000" decel="50000" fill="hold" nodeType="withEffect">
                                  <p:stCondLst>
                                    <p:cond delay="0"/>
                                  </p:stCondLst>
                                  <p:childTnLst>
                                    <p:animMotion origin="layout" path="M 0 0 C -0.24375 -0.00069 -0.48733 -0.00694 -0.73108 -0.00694 " pathEditMode="relative" ptsTypes="fA">
                                      <p:cBhvr>
                                        <p:cTn id="150" dur="2000" fill="hold"/>
                                        <p:tgtEl>
                                          <p:spTgt spid="47"/>
                                        </p:tgtEl>
                                        <p:attrNameLst>
                                          <p:attrName>ppt_x</p:attrName>
                                          <p:attrName>ppt_y</p:attrName>
                                        </p:attrNameLst>
                                      </p:cBhvr>
                                    </p:animMotion>
                                  </p:childTnLst>
                                </p:cTn>
                              </p:par>
                              <p:par>
                                <p:cTn id="151" presetID="0" presetClass="path" presetSubtype="0" accel="50000" decel="50000" fill="hold" nodeType="withEffect">
                                  <p:stCondLst>
                                    <p:cond delay="0"/>
                                  </p:stCondLst>
                                  <p:childTnLst>
                                    <p:animMotion origin="layout" path="M 0 0 C -0.24375 -0.00069 -0.48733 -0.00694 -0.73108 -0.00694 " pathEditMode="relative" ptsTypes="fA">
                                      <p:cBhvr>
                                        <p:cTn id="152" dur="2000" fill="hold"/>
                                        <p:tgtEl>
                                          <p:spTgt spid="41"/>
                                        </p:tgtEl>
                                        <p:attrNameLst>
                                          <p:attrName>ppt_x</p:attrName>
                                          <p:attrName>ppt_y</p:attrName>
                                        </p:attrNameLst>
                                      </p:cBhvr>
                                    </p:animMotion>
                                  </p:childTnLst>
                                </p:cTn>
                              </p:par>
                              <p:par>
                                <p:cTn id="153" presetID="0" presetClass="path" presetSubtype="0" accel="50000" decel="50000" fill="hold" nodeType="withEffect">
                                  <p:stCondLst>
                                    <p:cond delay="0"/>
                                  </p:stCondLst>
                                  <p:childTnLst>
                                    <p:animMotion origin="layout" path="M 0 0 C -0.24375 -0.00069 -0.48733 -0.00694 -0.73108 -0.00694 " pathEditMode="relative" ptsTypes="fA">
                                      <p:cBhvr>
                                        <p:cTn id="154" dur="2000" fill="hold"/>
                                        <p:tgtEl>
                                          <p:spTgt spid="4116"/>
                                        </p:tgtEl>
                                        <p:attrNameLst>
                                          <p:attrName>ppt_x</p:attrName>
                                          <p:attrName>ppt_y</p:attrName>
                                        </p:attrNameLst>
                                      </p:cBhvr>
                                    </p:animMotion>
                                  </p:childTnLst>
                                </p:cTn>
                              </p:par>
                              <p:par>
                                <p:cTn id="155" presetID="0" presetClass="path" presetSubtype="0" accel="50000" decel="50000" fill="hold" nodeType="withEffect">
                                  <p:stCondLst>
                                    <p:cond delay="0"/>
                                  </p:stCondLst>
                                  <p:childTnLst>
                                    <p:animMotion origin="layout" path="M 0 0 C -0.24375 -0.00069 -0.48733 -0.00694 -0.73108 -0.00694 " pathEditMode="relative" ptsTypes="fA">
                                      <p:cBhvr>
                                        <p:cTn id="156" dur="2000" fill="hold"/>
                                        <p:tgtEl>
                                          <p:spTgt spid="4117"/>
                                        </p:tgtEl>
                                        <p:attrNameLst>
                                          <p:attrName>ppt_x</p:attrName>
                                          <p:attrName>ppt_y</p:attrName>
                                        </p:attrNameLst>
                                      </p:cBhvr>
                                    </p:animMotion>
                                  </p:childTnLst>
                                </p:cTn>
                              </p:par>
                              <p:par>
                                <p:cTn id="157" presetID="0" presetClass="path" presetSubtype="0" accel="50000" decel="50000" fill="hold" nodeType="withEffect">
                                  <p:stCondLst>
                                    <p:cond delay="0"/>
                                  </p:stCondLst>
                                  <p:childTnLst>
                                    <p:animMotion origin="layout" path="M 0 0 C -0.24375 -0.00069 -0.48733 -0.00694 -0.73108 -0.00694 " pathEditMode="relative" ptsTypes="fA">
                                      <p:cBhvr>
                                        <p:cTn id="158" dur="2000" fill="hold"/>
                                        <p:tgtEl>
                                          <p:spTgt spid="4118"/>
                                        </p:tgtEl>
                                        <p:attrNameLst>
                                          <p:attrName>ppt_x</p:attrName>
                                          <p:attrName>ppt_y</p:attrName>
                                        </p:attrNameLst>
                                      </p:cBhvr>
                                    </p:animMotion>
                                  </p:childTnLst>
                                </p:cTn>
                              </p:par>
                              <p:par>
                                <p:cTn id="159" presetID="0" presetClass="path" presetSubtype="0" accel="50000" decel="50000" fill="hold" nodeType="withEffect">
                                  <p:stCondLst>
                                    <p:cond delay="0"/>
                                  </p:stCondLst>
                                  <p:childTnLst>
                                    <p:animMotion origin="layout" path="M 0 0 C -0.24375 -0.00069 -0.48733 -0.00694 -0.73108 -0.00694 " pathEditMode="relative" ptsTypes="fA">
                                      <p:cBhvr>
                                        <p:cTn id="160" dur="2000" fill="hold"/>
                                        <p:tgtEl>
                                          <p:spTgt spid="4119"/>
                                        </p:tgtEl>
                                        <p:attrNameLst>
                                          <p:attrName>ppt_x</p:attrName>
                                          <p:attrName>ppt_y</p:attrName>
                                        </p:attrNameLst>
                                      </p:cBhvr>
                                    </p:animMotion>
                                  </p:childTnLst>
                                </p:cTn>
                              </p:par>
                              <p:par>
                                <p:cTn id="161" presetID="0" presetClass="path" presetSubtype="0" accel="50000" decel="50000" fill="hold" nodeType="withEffect">
                                  <p:stCondLst>
                                    <p:cond delay="0"/>
                                  </p:stCondLst>
                                  <p:childTnLst>
                                    <p:animMotion origin="layout" path="M 0 0 C -0.24375 -0.00069 -0.48733 -0.00694 -0.73108 -0.00694 " pathEditMode="relative" ptsTypes="fA">
                                      <p:cBhvr>
                                        <p:cTn id="162" dur="2000" fill="hold"/>
                                        <p:tgtEl>
                                          <p:spTgt spid="4121"/>
                                        </p:tgtEl>
                                        <p:attrNameLst>
                                          <p:attrName>ppt_x</p:attrName>
                                          <p:attrName>ppt_y</p:attrName>
                                        </p:attrNameLst>
                                      </p:cBhvr>
                                    </p:animMotion>
                                  </p:childTnLst>
                                </p:cTn>
                              </p:par>
                              <p:par>
                                <p:cTn id="163" presetID="0" presetClass="path" presetSubtype="0" accel="50000" decel="50000" fill="hold" nodeType="withEffect">
                                  <p:stCondLst>
                                    <p:cond delay="0"/>
                                  </p:stCondLst>
                                  <p:childTnLst>
                                    <p:animMotion origin="layout" path="M 0 0 C -0.24375 -0.00069 -0.48733 -0.00694 -0.73108 -0.00694 " pathEditMode="relative" ptsTypes="fA">
                                      <p:cBhvr>
                                        <p:cTn id="164" dur="2000" fill="hold"/>
                                        <p:tgtEl>
                                          <p:spTgt spid="4123"/>
                                        </p:tgtEl>
                                        <p:attrNameLst>
                                          <p:attrName>ppt_x</p:attrName>
                                          <p:attrName>ppt_y</p:attrName>
                                        </p:attrNameLst>
                                      </p:cBhvr>
                                    </p:animMotion>
                                  </p:childTnLst>
                                </p:cTn>
                              </p:par>
                              <p:par>
                                <p:cTn id="165" presetID="0" presetClass="path" presetSubtype="0" accel="50000" decel="50000" fill="hold" nodeType="withEffect">
                                  <p:stCondLst>
                                    <p:cond delay="0"/>
                                  </p:stCondLst>
                                  <p:childTnLst>
                                    <p:animMotion origin="layout" path="M 0 0 C -0.24375 -0.00069 -0.48733 -0.00694 -0.73108 -0.00694 " pathEditMode="relative" ptsTypes="fA">
                                      <p:cBhvr>
                                        <p:cTn id="166" dur="2000" fill="hold"/>
                                        <p:tgtEl>
                                          <p:spTgt spid="4124"/>
                                        </p:tgtEl>
                                        <p:attrNameLst>
                                          <p:attrName>ppt_x</p:attrName>
                                          <p:attrName>ppt_y</p:attrName>
                                        </p:attrNameLst>
                                      </p:cBhvr>
                                    </p:animMotion>
                                  </p:childTnLst>
                                </p:cTn>
                              </p:par>
                              <p:par>
                                <p:cTn id="167" presetID="0" presetClass="path" presetSubtype="0" accel="50000" decel="50000" fill="hold" nodeType="withEffect">
                                  <p:stCondLst>
                                    <p:cond delay="0"/>
                                  </p:stCondLst>
                                  <p:childTnLst>
                                    <p:animMotion origin="layout" path="M 0 0 C -0.24375 -0.00069 -0.48733 -0.00694 -0.73108 -0.00694 " pathEditMode="relative" ptsTypes="fA">
                                      <p:cBhvr>
                                        <p:cTn id="168" dur="2000" fill="hold"/>
                                        <p:tgtEl>
                                          <p:spTgt spid="46"/>
                                        </p:tgtEl>
                                        <p:attrNameLst>
                                          <p:attrName>ppt_x</p:attrName>
                                          <p:attrName>ppt_y</p:attrName>
                                        </p:attrNameLst>
                                      </p:cBhvr>
                                    </p:animMotion>
                                  </p:childTnLst>
                                </p:cTn>
                              </p:par>
                              <p:par>
                                <p:cTn id="169" presetID="0" presetClass="path" presetSubtype="0" accel="50000" decel="50000" fill="hold" grpId="0" nodeType="withEffect">
                                  <p:stCondLst>
                                    <p:cond delay="0"/>
                                  </p:stCondLst>
                                  <p:childTnLst>
                                    <p:animMotion origin="layout" path="M 0 0 C -0.24375 -0.00069 -0.48733 -0.00694 -0.73108 -0.00694 " pathEditMode="relative" ptsTypes="fA">
                                      <p:cBhvr>
                                        <p:cTn id="170" dur="2000" fill="hold"/>
                                        <p:tgtEl>
                                          <p:spTgt spid="28"/>
                                        </p:tgtEl>
                                        <p:attrNameLst>
                                          <p:attrName>ppt_x</p:attrName>
                                          <p:attrName>ppt_y</p:attrName>
                                        </p:attrNameLst>
                                      </p:cBhvr>
                                    </p:animMotion>
                                  </p:childTnLst>
                                </p:cTn>
                              </p:par>
                              <p:par>
                                <p:cTn id="171" presetID="0" presetClass="path" presetSubtype="0" accel="50000" decel="50000" fill="hold" nodeType="withEffect">
                                  <p:stCondLst>
                                    <p:cond delay="0"/>
                                  </p:stCondLst>
                                  <p:childTnLst>
                                    <p:animMotion origin="layout" path="M 0 0 C -0.24375 -0.00069 -0.48733 -0.00694 -0.73108 -0.00694 " pathEditMode="relative" ptsTypes="fA">
                                      <p:cBhvr>
                                        <p:cTn id="172" dur="2000" fill="hold"/>
                                        <p:tgtEl>
                                          <p:spTgt spid="49"/>
                                        </p:tgtEl>
                                        <p:attrNameLst>
                                          <p:attrName>ppt_x</p:attrName>
                                          <p:attrName>ppt_y</p:attrName>
                                        </p:attrNameLst>
                                      </p:cBhvr>
                                    </p:animMotion>
                                  </p:childTnLst>
                                </p:cTn>
                              </p:par>
                              <p:par>
                                <p:cTn id="173" presetID="0" presetClass="path" presetSubtype="0" accel="50000" decel="50000" fill="hold" nodeType="withEffect">
                                  <p:stCondLst>
                                    <p:cond delay="0"/>
                                  </p:stCondLst>
                                  <p:childTnLst>
                                    <p:animMotion origin="layout" path="M 0 0 C -0.24375 -0.00069 -0.48733 -0.00694 -0.73108 -0.00694 " pathEditMode="relative" ptsTypes="fA">
                                      <p:cBhvr>
                                        <p:cTn id="174" dur="2000" fill="hold"/>
                                        <p:tgtEl>
                                          <p:spTgt spid="50"/>
                                        </p:tgtEl>
                                        <p:attrNameLst>
                                          <p:attrName>ppt_x</p:attrName>
                                          <p:attrName>ppt_y</p:attrName>
                                        </p:attrNameLst>
                                      </p:cBhvr>
                                    </p:animMotion>
                                  </p:childTnLst>
                                </p:cTn>
                              </p:par>
                              <p:par>
                                <p:cTn id="175" presetID="0" presetClass="path" presetSubtype="0" accel="50000" decel="50000" fill="hold" nodeType="withEffect">
                                  <p:stCondLst>
                                    <p:cond delay="0"/>
                                  </p:stCondLst>
                                  <p:childTnLst>
                                    <p:animMotion origin="layout" path="M 0 0 C -0.24375 -0.00069 -0.48733 -0.00694 -0.73108 -0.00694 " pathEditMode="relative" ptsTypes="fA">
                                      <p:cBhvr>
                                        <p:cTn id="176" dur="2000" fill="hold"/>
                                        <p:tgtEl>
                                          <p:spTgt spid="2"/>
                                        </p:tgtEl>
                                        <p:attrNameLst>
                                          <p:attrName>ppt_x</p:attrName>
                                          <p:attrName>ppt_y</p:attrName>
                                        </p:attrNameLst>
                                      </p:cBhvr>
                                    </p:animMotion>
                                  </p:childTnLst>
                                </p:cTn>
                              </p:par>
                              <p:par>
                                <p:cTn id="177" presetID="0" presetClass="path" presetSubtype="0" accel="50000" decel="50000" fill="hold" nodeType="withEffect">
                                  <p:stCondLst>
                                    <p:cond delay="0"/>
                                  </p:stCondLst>
                                  <p:childTnLst>
                                    <p:animMotion origin="layout" path="M 0 0 C -0.24375 -0.00069 -0.48733 -0.00694 -0.73108 -0.00694 " pathEditMode="relative" ptsTypes="fA">
                                      <p:cBhvr>
                                        <p:cTn id="178" dur="2000" fill="hold"/>
                                        <p:tgtEl>
                                          <p:spTgt spid="4122"/>
                                        </p:tgtEl>
                                        <p:attrNameLst>
                                          <p:attrName>ppt_x</p:attrName>
                                          <p:attrName>ppt_y</p:attrName>
                                        </p:attrNameLst>
                                      </p:cBhvr>
                                    </p:animMotion>
                                  </p:childTnLst>
                                </p:cTn>
                              </p:par>
                              <p:par>
                                <p:cTn id="179" presetID="0" presetClass="path" presetSubtype="0" accel="50000" decel="50000" fill="hold" grpId="0" nodeType="withEffect">
                                  <p:stCondLst>
                                    <p:cond delay="0"/>
                                  </p:stCondLst>
                                  <p:childTnLst>
                                    <p:animMotion origin="layout" path="M 0 0 C -0.24375 -0.00069 -0.48733 -0.00694 -0.73108 -0.00694 " pathEditMode="relative" ptsTypes="fA">
                                      <p:cBhvr>
                                        <p:cTn id="180" dur="2000" fill="hold"/>
                                        <p:tgtEl>
                                          <p:spTgt spid="31"/>
                                        </p:tgtEl>
                                        <p:attrNameLst>
                                          <p:attrName>ppt_x</p:attrName>
                                          <p:attrName>ppt_y</p:attrName>
                                        </p:attrNameLst>
                                      </p:cBhvr>
                                    </p:animMotion>
                                  </p:childTnLst>
                                </p:cTn>
                              </p:par>
                              <p:par>
                                <p:cTn id="181" presetID="0" presetClass="path" presetSubtype="0" accel="50000" decel="50000" fill="hold" grpId="0" nodeType="withEffect">
                                  <p:stCondLst>
                                    <p:cond delay="0"/>
                                  </p:stCondLst>
                                  <p:childTnLst>
                                    <p:animMotion origin="layout" path="M 0 0 C -0.24375 -0.00069 -0.48733 -0.00694 -0.73108 -0.00694 " pathEditMode="relative" ptsTypes="fA">
                                      <p:cBhvr>
                                        <p:cTn id="182" dur="2000" fill="hold"/>
                                        <p:tgtEl>
                                          <p:spTgt spid="32"/>
                                        </p:tgtEl>
                                        <p:attrNameLst>
                                          <p:attrName>ppt_x</p:attrName>
                                          <p:attrName>ppt_y</p:attrName>
                                        </p:attrNameLst>
                                      </p:cBhvr>
                                    </p:animMotion>
                                  </p:childTnLst>
                                </p:cTn>
                              </p:par>
                              <p:par>
                                <p:cTn id="183" presetID="0" presetClass="path" presetSubtype="0" accel="50000" decel="50000" fill="hold" grpId="0" nodeType="withEffect">
                                  <p:stCondLst>
                                    <p:cond delay="0"/>
                                  </p:stCondLst>
                                  <p:childTnLst>
                                    <p:animMotion origin="layout" path="M 0 0 C -0.24375 -0.00069 -0.48733 -0.00694 -0.73108 -0.00694 " pathEditMode="relative" ptsTypes="fA">
                                      <p:cBhvr>
                                        <p:cTn id="184" dur="2000" fill="hold"/>
                                        <p:tgtEl>
                                          <p:spTgt spid="33"/>
                                        </p:tgtEl>
                                        <p:attrNameLst>
                                          <p:attrName>ppt_x</p:attrName>
                                          <p:attrName>ppt_y</p:attrName>
                                        </p:attrNameLst>
                                      </p:cBhvr>
                                    </p:animMotion>
                                  </p:childTnLst>
                                </p:cTn>
                              </p:par>
                              <p:par>
                                <p:cTn id="185" presetID="0" presetClass="path" presetSubtype="0" accel="50000" decel="50000" fill="hold" grpId="0" nodeType="withEffect">
                                  <p:stCondLst>
                                    <p:cond delay="0"/>
                                  </p:stCondLst>
                                  <p:childTnLst>
                                    <p:animMotion origin="layout" path="M 0 0 C -0.24375 -0.00069 -0.48733 -0.00694 -0.73108 -0.00694 " pathEditMode="relative" ptsTypes="fA">
                                      <p:cBhvr>
                                        <p:cTn id="186" dur="2000" fill="hold"/>
                                        <p:tgtEl>
                                          <p:spTgt spid="37"/>
                                        </p:tgtEl>
                                        <p:attrNameLst>
                                          <p:attrName>ppt_x</p:attrName>
                                          <p:attrName>ppt_y</p:attrName>
                                        </p:attrNameLst>
                                      </p:cBhvr>
                                    </p:animMotion>
                                  </p:childTnLst>
                                </p:cTn>
                              </p:par>
                              <p:par>
                                <p:cTn id="187" presetID="0" presetClass="path" presetSubtype="0" accel="50000" decel="50000" fill="hold" grpId="0" nodeType="withEffect">
                                  <p:stCondLst>
                                    <p:cond delay="0"/>
                                  </p:stCondLst>
                                  <p:childTnLst>
                                    <p:animMotion origin="layout" path="M 0 0 C -0.24375 -0.00069 -0.48733 -0.00694 -0.73108 -0.00694 " pathEditMode="relative" ptsTypes="fA">
                                      <p:cBhvr>
                                        <p:cTn id="188" dur="2000" fill="hold"/>
                                        <p:tgtEl>
                                          <p:spTgt spid="38"/>
                                        </p:tgtEl>
                                        <p:attrNameLst>
                                          <p:attrName>ppt_x</p:attrName>
                                          <p:attrName>ppt_y</p:attrName>
                                        </p:attrNameLst>
                                      </p:cBhvr>
                                    </p:animMotion>
                                  </p:childTnLst>
                                </p:cTn>
                              </p:par>
                              <p:par>
                                <p:cTn id="189" presetID="0" presetClass="path" presetSubtype="0" accel="50000" decel="50000" fill="hold" grpId="0" nodeType="withEffect">
                                  <p:stCondLst>
                                    <p:cond delay="0"/>
                                  </p:stCondLst>
                                  <p:childTnLst>
                                    <p:animMotion origin="layout" path="M 0 0 C -0.24375 -0.00069 -0.48733 -0.00694 -0.73108 -0.00694 " pathEditMode="relative" ptsTypes="fA">
                                      <p:cBhvr>
                                        <p:cTn id="190" dur="2000" fill="hold"/>
                                        <p:tgtEl>
                                          <p:spTgt spid="42"/>
                                        </p:tgtEl>
                                        <p:attrNameLst>
                                          <p:attrName>ppt_x</p:attrName>
                                          <p:attrName>ppt_y</p:attrName>
                                        </p:attrNameLst>
                                      </p:cBhvr>
                                    </p:animMotion>
                                  </p:childTnLst>
                                </p:cTn>
                              </p:par>
                              <p:par>
                                <p:cTn id="191" presetID="0" presetClass="path" presetSubtype="0" accel="50000" decel="50000" fill="hold" grpId="0" nodeType="withEffect">
                                  <p:stCondLst>
                                    <p:cond delay="0"/>
                                  </p:stCondLst>
                                  <p:childTnLst>
                                    <p:animMotion origin="layout" path="M 0 0 C -0.24375 -0.00069 -0.48733 -0.00694 -0.73108 -0.00694 " pathEditMode="relative" ptsTypes="fA">
                                      <p:cBhvr>
                                        <p:cTn id="192" dur="2000" fill="hold"/>
                                        <p:tgtEl>
                                          <p:spTgt spid="44"/>
                                        </p:tgtEl>
                                        <p:attrNameLst>
                                          <p:attrName>ppt_x</p:attrName>
                                          <p:attrName>ppt_y</p:attrName>
                                        </p:attrNameLst>
                                      </p:cBhvr>
                                    </p:animMotion>
                                  </p:childTnLst>
                                </p:cTn>
                              </p:par>
                              <p:par>
                                <p:cTn id="193" presetID="0" presetClass="path" presetSubtype="0" accel="50000" decel="50000" fill="hold" nodeType="withEffect">
                                  <p:stCondLst>
                                    <p:cond delay="0"/>
                                  </p:stCondLst>
                                  <p:childTnLst>
                                    <p:animMotion origin="layout" path="M 0 0 C -0.24375 -0.00069 -0.48733 -0.00694 -0.73108 -0.00694 " pathEditMode="relative" ptsTypes="fA">
                                      <p:cBhvr>
                                        <p:cTn id="194" dur="2000" fill="hold"/>
                                        <p:tgtEl>
                                          <p:spTgt spid="51"/>
                                        </p:tgtEl>
                                        <p:attrNameLst>
                                          <p:attrName>ppt_x</p:attrName>
                                          <p:attrName>ppt_y</p:attrName>
                                        </p:attrNameLst>
                                      </p:cBhvr>
                                    </p:animMotion>
                                  </p:childTnLst>
                                </p:cTn>
                              </p:par>
                              <p:par>
                                <p:cTn id="195" presetID="0" presetClass="path" presetSubtype="0" accel="50000" decel="50000" fill="hold" nodeType="withEffect">
                                  <p:stCondLst>
                                    <p:cond delay="0"/>
                                  </p:stCondLst>
                                  <p:childTnLst>
                                    <p:animMotion origin="layout" path="M 0 0 C -0.24375 -0.00069 -0.48733 -0.00694 -0.73108 -0.00694 " pathEditMode="relative" ptsTypes="fA">
                                      <p:cBhvr>
                                        <p:cTn id="196" dur="2000" fill="hold"/>
                                        <p:tgtEl>
                                          <p:spTgt spid="52"/>
                                        </p:tgtEl>
                                        <p:attrNameLst>
                                          <p:attrName>ppt_x</p:attrName>
                                          <p:attrName>ppt_y</p:attrName>
                                        </p:attrNameLst>
                                      </p:cBhvr>
                                    </p:animMotion>
                                  </p:childTnLst>
                                </p:cTn>
                              </p:par>
                              <p:par>
                                <p:cTn id="197" presetID="0" presetClass="path" presetSubtype="0" accel="50000" decel="50000" fill="hold" nodeType="withEffect">
                                  <p:stCondLst>
                                    <p:cond delay="0"/>
                                  </p:stCondLst>
                                  <p:childTnLst>
                                    <p:animMotion origin="layout" path="M 0 0 C -0.24375 -0.00069 -0.48733 -0.00694 -0.73108 -0.00694 " pathEditMode="relative" ptsTypes="fA">
                                      <p:cBhvr>
                                        <p:cTn id="198" dur="2000" fill="hold"/>
                                        <p:tgtEl>
                                          <p:spTgt spid="53"/>
                                        </p:tgtEl>
                                        <p:attrNameLst>
                                          <p:attrName>ppt_x</p:attrName>
                                          <p:attrName>ppt_y</p:attrName>
                                        </p:attrNameLst>
                                      </p:cBhvr>
                                    </p:animMotion>
                                  </p:childTnLst>
                                </p:cTn>
                              </p:par>
                              <p:par>
                                <p:cTn id="199" presetID="0" presetClass="path" presetSubtype="0" accel="50000" decel="50000" fill="hold" nodeType="withEffect">
                                  <p:stCondLst>
                                    <p:cond delay="0"/>
                                  </p:stCondLst>
                                  <p:childTnLst>
                                    <p:animMotion origin="layout" path="M 0 0 C -0.24375 -0.00069 -0.48733 -0.00694 -0.73108 -0.00694 " pathEditMode="relative" ptsTypes="fA">
                                      <p:cBhvr>
                                        <p:cTn id="200" dur="2000" fill="hold"/>
                                        <p:tgtEl>
                                          <p:spTgt spid="54"/>
                                        </p:tgtEl>
                                        <p:attrNameLst>
                                          <p:attrName>ppt_x</p:attrName>
                                          <p:attrName>ppt_y</p:attrName>
                                        </p:attrNameLst>
                                      </p:cBhvr>
                                    </p:animMotion>
                                  </p:childTnLst>
                                </p:cTn>
                              </p:par>
                              <p:par>
                                <p:cTn id="201" presetID="0" presetClass="path" presetSubtype="0" accel="50000" decel="50000" fill="hold" grpId="1" nodeType="withEffect">
                                  <p:stCondLst>
                                    <p:cond delay="0"/>
                                  </p:stCondLst>
                                  <p:childTnLst>
                                    <p:animMotion origin="layout" path="M 0 0 C -0.24375 -0.00069 -0.48733 -0.00694 -0.73108 -0.00694 " pathEditMode="relative" ptsTypes="fA">
                                      <p:cBhvr>
                                        <p:cTn id="202" dur="2000" fill="hold"/>
                                        <p:tgtEl>
                                          <p:spTgt spid="55"/>
                                        </p:tgtEl>
                                        <p:attrNameLst>
                                          <p:attrName>ppt_x</p:attrName>
                                          <p:attrName>ppt_y</p:attrName>
                                        </p:attrNameLst>
                                      </p:cBhvr>
                                    </p:animMotion>
                                  </p:childTnLst>
                                </p:cTn>
                              </p:par>
                              <p:par>
                                <p:cTn id="203" presetID="0" presetClass="path" presetSubtype="0" accel="50000" decel="50000" fill="hold" grpId="1" nodeType="withEffect">
                                  <p:stCondLst>
                                    <p:cond delay="0"/>
                                  </p:stCondLst>
                                  <p:childTnLst>
                                    <p:animMotion origin="layout" path="M 0 0 C -0.24375 -0.00069 -0.48733 -0.00694 -0.73108 -0.00694 " pathEditMode="relative" ptsTypes="fA">
                                      <p:cBhvr>
                                        <p:cTn id="204" dur="2000" fill="hold"/>
                                        <p:tgtEl>
                                          <p:spTgt spid="56"/>
                                        </p:tgtEl>
                                        <p:attrNameLst>
                                          <p:attrName>ppt_x</p:attrName>
                                          <p:attrName>ppt_y</p:attrName>
                                        </p:attrNameLst>
                                      </p:cBhvr>
                                    </p:animMotion>
                                  </p:childTnLst>
                                </p:cTn>
                              </p:par>
                              <p:par>
                                <p:cTn id="205" presetID="0" presetClass="path" presetSubtype="0" accel="50000" decel="50000" fill="hold" grpId="1" nodeType="withEffect">
                                  <p:stCondLst>
                                    <p:cond delay="0"/>
                                  </p:stCondLst>
                                  <p:childTnLst>
                                    <p:animMotion origin="layout" path="M 0 0 C -0.24375 -0.00069 -0.48733 -0.00694 -0.73108 -0.00694 " pathEditMode="relative" ptsTypes="fA">
                                      <p:cBhvr>
                                        <p:cTn id="206" dur="2000" fill="hold"/>
                                        <p:tgtEl>
                                          <p:spTgt spid="57"/>
                                        </p:tgtEl>
                                        <p:attrNameLst>
                                          <p:attrName>ppt_x</p:attrName>
                                          <p:attrName>ppt_y</p:attrName>
                                        </p:attrNameLst>
                                      </p:cBhvr>
                                    </p:animMotion>
                                  </p:childTnLst>
                                </p:cTn>
                              </p:par>
                              <p:par>
                                <p:cTn id="207" presetID="0" presetClass="path" presetSubtype="0" accel="50000" decel="50000" fill="hold" nodeType="withEffect">
                                  <p:stCondLst>
                                    <p:cond delay="0"/>
                                  </p:stCondLst>
                                  <p:childTnLst>
                                    <p:animMotion origin="layout" path="M 0 0 C -0.24375 -0.00069 -0.48733 -0.00694 -0.73108 -0.00694 " pathEditMode="relative" ptsTypes="fA">
                                      <p:cBhvr>
                                        <p:cTn id="208" dur="2000" fill="hold"/>
                                        <p:tgtEl>
                                          <p:spTgt spid="51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P spid="37" grpId="0" animBg="1"/>
      <p:bldP spid="38" grpId="0" animBg="1"/>
      <p:bldP spid="42" grpId="0" animBg="1"/>
      <p:bldP spid="44" grpId="0"/>
      <p:bldP spid="55" grpId="1"/>
      <p:bldP spid="56" grpId="1"/>
      <p:bldP spid="5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539552" y="1142984"/>
            <a:ext cx="8079600" cy="5286412"/>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just"/>
            <a:r>
              <a:rPr lang="it-IT" sz="2400" dirty="0" smtClean="0">
                <a:solidFill>
                  <a:schemeClr val="tx1"/>
                </a:solidFill>
                <a:latin typeface="Times New Roman" pitchFamily="18" charset="0"/>
                <a:cs typeface="Times New Roman" pitchFamily="18" charset="0"/>
              </a:rPr>
              <a:t>“Il </a:t>
            </a:r>
            <a:r>
              <a:rPr lang="it-IT" sz="2400" b="1" i="1" dirty="0" smtClean="0">
                <a:solidFill>
                  <a:srgbClr val="FF0000"/>
                </a:solidFill>
                <a:latin typeface="Times New Roman" pitchFamily="18" charset="0"/>
                <a:cs typeface="Times New Roman" pitchFamily="18" charset="0"/>
              </a:rPr>
              <a:t>Piano Didattico Personalizzato </a:t>
            </a:r>
            <a:r>
              <a:rPr lang="it-IT" sz="2400" dirty="0" smtClean="0">
                <a:solidFill>
                  <a:schemeClr val="tx1"/>
                </a:solidFill>
                <a:latin typeface="Times New Roman" pitchFamily="18" charset="0"/>
                <a:cs typeface="Times New Roman" pitchFamily="18" charset="0"/>
              </a:rPr>
              <a:t>non può più essere inteso come mera esplicitazione di strumenti compensativi e dispensativi per gli alunni con DSA; esso è lo strumento in cui si potranno, ad esempio, includere </a:t>
            </a:r>
            <a:r>
              <a:rPr lang="it-IT" sz="2400" b="1" i="1" dirty="0" smtClean="0">
                <a:solidFill>
                  <a:srgbClr val="FF0000"/>
                </a:solidFill>
                <a:latin typeface="Times New Roman" pitchFamily="18" charset="0"/>
                <a:cs typeface="Times New Roman" pitchFamily="18" charset="0"/>
              </a:rPr>
              <a:t>progettazioni </a:t>
            </a:r>
            <a:r>
              <a:rPr lang="it-IT" sz="2400" b="1" i="1" dirty="0" err="1" smtClean="0">
                <a:solidFill>
                  <a:srgbClr val="FF0000"/>
                </a:solidFill>
                <a:latin typeface="Times New Roman" pitchFamily="18" charset="0"/>
                <a:cs typeface="Times New Roman" pitchFamily="18" charset="0"/>
              </a:rPr>
              <a:t>didattico-educative</a:t>
            </a:r>
            <a:r>
              <a:rPr lang="it-IT" sz="2400" b="1" i="1" dirty="0" smtClean="0">
                <a:solidFill>
                  <a:srgbClr val="FF0000"/>
                </a:solidFill>
                <a:latin typeface="Times New Roman" pitchFamily="18" charset="0"/>
                <a:cs typeface="Times New Roman" pitchFamily="18" charset="0"/>
              </a:rPr>
              <a:t> </a:t>
            </a:r>
            <a:r>
              <a:rPr lang="it-IT" sz="2400" dirty="0" smtClean="0">
                <a:solidFill>
                  <a:schemeClr val="tx1"/>
                </a:solidFill>
                <a:latin typeface="Times New Roman" pitchFamily="18" charset="0"/>
                <a:cs typeface="Times New Roman" pitchFamily="18" charset="0"/>
              </a:rPr>
              <a:t>calibrate sui livelli minimi attesi per le competenze in uscita (di cui moltissimi alunni con BES, privi di qualsivoglia certificazione diagnostica, abbisognano), </a:t>
            </a:r>
            <a:r>
              <a:rPr lang="it-IT" sz="2400" b="1" i="1" dirty="0" smtClean="0">
                <a:solidFill>
                  <a:srgbClr val="FF0000"/>
                </a:solidFill>
                <a:latin typeface="Times New Roman" pitchFamily="18" charset="0"/>
                <a:cs typeface="Times New Roman" pitchFamily="18" charset="0"/>
              </a:rPr>
              <a:t>strumenti programmatic</a:t>
            </a:r>
            <a:r>
              <a:rPr lang="it-IT" sz="2400" dirty="0" smtClean="0">
                <a:solidFill>
                  <a:schemeClr val="tx1"/>
                </a:solidFill>
                <a:latin typeface="Times New Roman" pitchFamily="18" charset="0"/>
                <a:cs typeface="Times New Roman" pitchFamily="18" charset="0"/>
              </a:rPr>
              <a:t>i utili in maggior misura rispetto a compensazioni o dispense, a carattere squisitamente </a:t>
            </a:r>
            <a:r>
              <a:rPr lang="it-IT" sz="2400" dirty="0" err="1" smtClean="0">
                <a:solidFill>
                  <a:schemeClr val="tx1"/>
                </a:solidFill>
                <a:latin typeface="Times New Roman" pitchFamily="18" charset="0"/>
                <a:cs typeface="Times New Roman" pitchFamily="18" charset="0"/>
              </a:rPr>
              <a:t>didattico-strumentale</a:t>
            </a:r>
            <a:r>
              <a:rPr lang="it-IT" sz="2400" dirty="0" smtClean="0">
                <a:solidFill>
                  <a:schemeClr val="tx1"/>
                </a:solidFill>
                <a:latin typeface="Times New Roman" pitchFamily="18" charset="0"/>
                <a:cs typeface="Times New Roman" pitchFamily="18" charset="0"/>
              </a:rPr>
              <a:t>. (…)  </a:t>
            </a:r>
          </a:p>
          <a:p>
            <a:pPr algn="just"/>
            <a:endParaRPr lang="it-IT" sz="2400" dirty="0" smtClean="0">
              <a:solidFill>
                <a:schemeClr val="tx1"/>
              </a:solidFill>
              <a:latin typeface="Times New Roman" pitchFamily="18" charset="0"/>
              <a:cs typeface="Times New Roman" pitchFamily="18" charset="0"/>
            </a:endParaRPr>
          </a:p>
          <a:p>
            <a:pPr algn="just"/>
            <a:r>
              <a:rPr lang="it-IT" sz="2400" dirty="0" smtClean="0">
                <a:solidFill>
                  <a:schemeClr val="tx1"/>
                </a:solidFill>
                <a:latin typeface="Times New Roman" pitchFamily="18" charset="0"/>
                <a:cs typeface="Times New Roman" pitchFamily="18" charset="0"/>
              </a:rPr>
              <a:t>È necessario che l’attivazione di un percorso individualizzato e personalizzato per un alunno con </a:t>
            </a:r>
            <a:r>
              <a:rPr lang="it-IT" sz="2400" b="1" i="1" dirty="0" smtClean="0">
                <a:solidFill>
                  <a:srgbClr val="FF0000"/>
                </a:solidFill>
                <a:latin typeface="Times New Roman" pitchFamily="18" charset="0"/>
                <a:cs typeface="Times New Roman" pitchFamily="18" charset="0"/>
              </a:rPr>
              <a:t>Bisogni Educativi Speciali </a:t>
            </a:r>
            <a:r>
              <a:rPr lang="it-IT" sz="2400" dirty="0" smtClean="0">
                <a:solidFill>
                  <a:schemeClr val="tx1"/>
                </a:solidFill>
                <a:latin typeface="Times New Roman" pitchFamily="18" charset="0"/>
                <a:cs typeface="Times New Roman" pitchFamily="18" charset="0"/>
              </a:rPr>
              <a:t>sia </a:t>
            </a:r>
            <a:r>
              <a:rPr lang="it-IT" sz="2400" dirty="0" smtClean="0">
                <a:solidFill>
                  <a:srgbClr val="FF0000"/>
                </a:solidFill>
                <a:latin typeface="Times New Roman" pitchFamily="18" charset="0"/>
                <a:cs typeface="Times New Roman" pitchFamily="18" charset="0"/>
              </a:rPr>
              <a:t>deliberata in Consiglio di classe </a:t>
            </a:r>
            <a:r>
              <a:rPr lang="it-IT" sz="2400" dirty="0" smtClean="0">
                <a:solidFill>
                  <a:schemeClr val="tx1"/>
                </a:solidFill>
                <a:latin typeface="Times New Roman" pitchFamily="18" charset="0"/>
                <a:cs typeface="Times New Roman" pitchFamily="18" charset="0"/>
              </a:rPr>
              <a:t>- ovvero, nelle scuole primarie, da tutti i componenti del team docenti - dando luogo al PDP, firmato dal Dirigente scolastico (o da un docente da questi specificamente delegato), dai docenti e dalla famiglia”.</a:t>
            </a:r>
          </a:p>
          <a:p>
            <a:pPr algn="just"/>
            <a:endParaRPr lang="it-IT" sz="2800" dirty="0">
              <a:latin typeface="Times New Roman" pitchFamily="18" charset="0"/>
              <a:cs typeface="Times New Roman" pitchFamily="18" charset="0"/>
            </a:endParaRPr>
          </a:p>
        </p:txBody>
      </p:sp>
      <p:sp>
        <p:nvSpPr>
          <p:cNvPr id="5" name="Rettangolo 4"/>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142844" y="71414"/>
            <a:ext cx="7746064" cy="10715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4800" b="1" i="1"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C.M. n. 8/2013 – </a:t>
            </a:r>
            <a:r>
              <a:rPr lang="it-IT" sz="4800" b="1" i="1" dirty="0" err="1"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prot</a:t>
            </a:r>
            <a:r>
              <a:rPr lang="it-IT" sz="4800" b="1" i="1"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561 </a:t>
            </a:r>
            <a:r>
              <a:rPr kumimoji="0" lang="it-IT" sz="40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it-IT" sz="2400" b="0" i="0" u="none" strike="noStrike" kern="1200" cap="none" spc="0" normalizeH="0" baseline="0" noProof="0" dirty="0" smtClean="0">
                <a:ln>
                  <a:noFill/>
                </a:ln>
                <a:solidFill>
                  <a:srgbClr val="C00000"/>
                </a:solidFill>
                <a:effectLst/>
                <a:uLnTx/>
                <a:uFillTx/>
                <a:latin typeface="+mj-lt"/>
                <a:ea typeface="+mj-ea"/>
                <a:cs typeface="+mj-cs"/>
              </a:rPr>
              <a:t/>
            </a:r>
            <a:br>
              <a:rPr kumimoji="0" lang="it-IT" sz="2400" b="0" i="0" u="none" strike="noStrike" kern="1200" cap="none" spc="0" normalizeH="0" baseline="0" noProof="0" dirty="0" smtClean="0">
                <a:ln>
                  <a:noFill/>
                </a:ln>
                <a:solidFill>
                  <a:srgbClr val="C00000"/>
                </a:solidFill>
                <a:effectLst/>
                <a:uLnTx/>
                <a:uFillTx/>
                <a:latin typeface="+mj-lt"/>
                <a:ea typeface="+mj-ea"/>
                <a:cs typeface="+mj-cs"/>
              </a:rPr>
            </a:br>
            <a:endParaRPr kumimoji="0" lang="it-IT" sz="35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800" decel="100000"/>
                                        <p:tgtEl>
                                          <p:spTgt spid="4">
                                            <p:txEl>
                                              <p:pRg st="2" end="2"/>
                                            </p:txEl>
                                          </p:spTgt>
                                        </p:tgtEl>
                                      </p:cBhvr>
                                    </p:animEffect>
                                    <p:anim calcmode="lin" valueType="num">
                                      <p:cBhvr>
                                        <p:cTn id="1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00034" y="1428736"/>
            <a:ext cx="8072494" cy="3714776"/>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475488" indent="-457200">
              <a:buFont typeface="Arial" pitchFamily="34" charset="0"/>
              <a:buChar char="•"/>
            </a:pPr>
            <a:r>
              <a:rPr lang="it-IT" sz="3200" dirty="0" smtClean="0">
                <a:solidFill>
                  <a:schemeClr val="tx1"/>
                </a:solidFill>
                <a:latin typeface="Times New Roman" pitchFamily="18" charset="0"/>
                <a:cs typeface="Times New Roman" pitchFamily="18" charset="0"/>
              </a:rPr>
              <a:t>Assicurare il </a:t>
            </a:r>
            <a:r>
              <a:rPr lang="it-IT" sz="3200" b="1" i="1" dirty="0" smtClean="0">
                <a:solidFill>
                  <a:srgbClr val="FF0000"/>
                </a:solidFill>
                <a:latin typeface="Times New Roman" pitchFamily="18" charset="0"/>
                <a:cs typeface="Times New Roman" pitchFamily="18" charset="0"/>
              </a:rPr>
              <a:t>diritto formativo</a:t>
            </a:r>
            <a:endParaRPr lang="it-IT" sz="3200" dirty="0" smtClean="0">
              <a:solidFill>
                <a:schemeClr val="tx1"/>
              </a:solidFill>
              <a:latin typeface="Times New Roman" pitchFamily="18" charset="0"/>
              <a:cs typeface="Times New Roman" pitchFamily="18" charset="0"/>
            </a:endParaRPr>
          </a:p>
          <a:p>
            <a:pPr marL="475488" indent="-457200">
              <a:buFont typeface="Wingdings" pitchFamily="2" charset="2"/>
              <a:buChar char="v"/>
            </a:pPr>
            <a:endParaRPr lang="it-IT" sz="3200" dirty="0" smtClean="0">
              <a:solidFill>
                <a:schemeClr val="tx1"/>
              </a:solidFill>
              <a:latin typeface="Times New Roman" pitchFamily="18" charset="0"/>
              <a:cs typeface="Times New Roman" pitchFamily="18" charset="0"/>
            </a:endParaRPr>
          </a:p>
          <a:p>
            <a:pPr marL="475488" indent="-457200">
              <a:lnSpc>
                <a:spcPct val="100000"/>
              </a:lnSpc>
              <a:buFont typeface="Arial" pitchFamily="34" charset="0"/>
              <a:buChar char="•"/>
            </a:pPr>
            <a:r>
              <a:rPr lang="it-IT" sz="3200" dirty="0" smtClean="0">
                <a:solidFill>
                  <a:schemeClr val="tx1"/>
                </a:solidFill>
                <a:latin typeface="Times New Roman" pitchFamily="18" charset="0"/>
                <a:cs typeface="Times New Roman" pitchFamily="18" charset="0"/>
              </a:rPr>
              <a:t>Favorire la </a:t>
            </a:r>
            <a:r>
              <a:rPr lang="it-IT" sz="3200" b="1" i="1" dirty="0" smtClean="0">
                <a:solidFill>
                  <a:srgbClr val="FF0000"/>
                </a:solidFill>
                <a:latin typeface="Times New Roman" pitchFamily="18" charset="0"/>
                <a:cs typeface="Times New Roman" pitchFamily="18" charset="0"/>
              </a:rPr>
              <a:t>Corresponsabilità del team</a:t>
            </a:r>
          </a:p>
          <a:p>
            <a:pPr marL="475488" indent="-457200">
              <a:lnSpc>
                <a:spcPct val="100000"/>
              </a:lnSpc>
            </a:pPr>
            <a:r>
              <a:rPr lang="it-IT" sz="3200" dirty="0" smtClean="0">
                <a:solidFill>
                  <a:schemeClr val="tx1"/>
                </a:solidFill>
                <a:latin typeface="Times New Roman" pitchFamily="18" charset="0"/>
                <a:cs typeface="Times New Roman" pitchFamily="18" charset="0"/>
              </a:rPr>
              <a:t>    docente sulla </a:t>
            </a:r>
            <a:r>
              <a:rPr lang="it-IT" sz="3200" b="1" i="1" dirty="0" smtClean="0">
                <a:solidFill>
                  <a:srgbClr val="FF0000"/>
                </a:solidFill>
                <a:latin typeface="Times New Roman" pitchFamily="18" charset="0"/>
                <a:cs typeface="Times New Roman" pitchFamily="18" charset="0"/>
              </a:rPr>
              <a:t>presa in carico dell’alunno</a:t>
            </a:r>
          </a:p>
          <a:p>
            <a:pPr marL="475488" indent="-457200">
              <a:lnSpc>
                <a:spcPct val="100000"/>
              </a:lnSpc>
            </a:pPr>
            <a:endParaRPr lang="it-IT" sz="1100" dirty="0" smtClean="0">
              <a:solidFill>
                <a:schemeClr val="tx1"/>
              </a:solidFill>
              <a:latin typeface="Times New Roman" pitchFamily="18" charset="0"/>
              <a:cs typeface="Times New Roman" pitchFamily="18" charset="0"/>
            </a:endParaRPr>
          </a:p>
          <a:p>
            <a:pPr marL="475488" indent="-457200">
              <a:lnSpc>
                <a:spcPct val="100000"/>
              </a:lnSpc>
              <a:buFont typeface="Arial" pitchFamily="34" charset="0"/>
              <a:buChar char="•"/>
            </a:pPr>
            <a:r>
              <a:rPr lang="it-IT" sz="3200" dirty="0" smtClean="0">
                <a:solidFill>
                  <a:schemeClr val="tx1"/>
                </a:solidFill>
                <a:latin typeface="Times New Roman" pitchFamily="18" charset="0"/>
                <a:cs typeface="Times New Roman" pitchFamily="18" charset="0"/>
              </a:rPr>
              <a:t>Prevedere un </a:t>
            </a:r>
            <a:r>
              <a:rPr lang="it-IT" sz="3200" b="1" i="1" dirty="0" smtClean="0">
                <a:solidFill>
                  <a:srgbClr val="FF0000"/>
                </a:solidFill>
                <a:latin typeface="Times New Roman" pitchFamily="18" charset="0"/>
                <a:cs typeface="Times New Roman" pitchFamily="18" charset="0"/>
              </a:rPr>
              <a:t>percorso unitario </a:t>
            </a:r>
            <a:r>
              <a:rPr lang="it-IT" sz="3200" dirty="0" smtClean="0">
                <a:solidFill>
                  <a:schemeClr val="tx1"/>
                </a:solidFill>
                <a:latin typeface="Times New Roman" pitchFamily="18" charset="0"/>
                <a:cs typeface="Times New Roman" pitchFamily="18" charset="0"/>
              </a:rPr>
              <a:t>tra</a:t>
            </a:r>
          </a:p>
          <a:p>
            <a:pPr marL="475488" indent="-457200">
              <a:lnSpc>
                <a:spcPct val="100000"/>
              </a:lnSpc>
            </a:pPr>
            <a:r>
              <a:rPr lang="it-IT" sz="3200" dirty="0" smtClean="0">
                <a:solidFill>
                  <a:schemeClr val="tx1"/>
                </a:solidFill>
                <a:latin typeface="Times New Roman" pitchFamily="18" charset="0"/>
                <a:cs typeface="Times New Roman" pitchFamily="18" charset="0"/>
              </a:rPr>
              <a:t>    Sanità, Scuola e Famiglia.</a:t>
            </a:r>
          </a:p>
          <a:p>
            <a:pPr marL="475488" indent="-457200">
              <a:lnSpc>
                <a:spcPct val="100000"/>
              </a:lnSpc>
            </a:pPr>
            <a:endParaRPr lang="it-IT" sz="3200" dirty="0" smtClean="0">
              <a:solidFill>
                <a:schemeClr val="tx1"/>
              </a:solidFill>
              <a:latin typeface="Times New Roman" pitchFamily="18" charset="0"/>
              <a:cs typeface="Times New Roman" pitchFamily="18" charset="0"/>
            </a:endParaRPr>
          </a:p>
        </p:txBody>
      </p:sp>
      <p:sp>
        <p:nvSpPr>
          <p:cNvPr id="4" name="Rettangolo 3"/>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p:cNvSpPr txBox="1">
            <a:spLocks/>
          </p:cNvSpPr>
          <p:nvPr/>
        </p:nvSpPr>
        <p:spPr>
          <a:xfrm>
            <a:off x="205190" y="214290"/>
            <a:ext cx="5081190" cy="64294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oAutofit/>
          </a:bodyPr>
          <a:lstStyle/>
          <a:p>
            <a:pPr marL="0" marR="0" lvl="0" indent="0" defTabSz="914400" rtl="0" eaLnBrk="1" fontAlgn="auto" latinLnBrk="0" hangingPunct="1">
              <a:lnSpc>
                <a:spcPts val="4500"/>
              </a:lnSpc>
              <a:spcBef>
                <a:spcPct val="0"/>
              </a:spcBef>
              <a:spcAft>
                <a:spcPts val="0"/>
              </a:spcAft>
              <a:buClrTx/>
              <a:buSzTx/>
              <a:buFontTx/>
              <a:buNone/>
              <a:tabLst/>
              <a:defRPr/>
            </a:pP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Il </a:t>
            </a:r>
            <a:r>
              <a:rPr kumimoji="0" lang="it-IT" sz="3600" b="1" i="0" u="none" strike="noStrike" kern="1200" cap="all"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P.D.P.</a:t>
            </a: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obiettivi</a:t>
            </a:r>
            <a:endParaRPr kumimoji="0" lang="it-IT" sz="3600" b="1" i="0" u="none" strike="noStrike" kern="1200" cap="all"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800" decel="100000"/>
                                        <p:tgtEl>
                                          <p:spTgt spid="3">
                                            <p:txEl>
                                              <p:pRg st="2" end="2"/>
                                            </p:txEl>
                                          </p:spTgt>
                                        </p:tgtEl>
                                      </p:cBhvr>
                                    </p:animEffect>
                                    <p:anim calcmode="lin" valueType="num">
                                      <p:cBhvr>
                                        <p:cTn id="1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800" decel="100000"/>
                                        <p:tgtEl>
                                          <p:spTgt spid="3">
                                            <p:txEl>
                                              <p:pRg st="3" end="3"/>
                                            </p:txEl>
                                          </p:spTgt>
                                        </p:tgtEl>
                                      </p:cBhvr>
                                    </p:animEffect>
                                    <p:anim calcmode="lin" valueType="num">
                                      <p:cBhvr>
                                        <p:cTn id="2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body" idx="1"/>
          </p:nvPr>
        </p:nvSpPr>
        <p:spPr>
          <a:xfrm>
            <a:off x="642910" y="1285860"/>
            <a:ext cx="8072494" cy="4572032"/>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a:lnSpc>
                <a:spcPct val="100000"/>
              </a:lnSpc>
            </a:pPr>
            <a:endParaRPr lang="it-IT" sz="2800" dirty="0" smtClean="0">
              <a:latin typeface="Times New Roman" pitchFamily="18" charset="0"/>
              <a:cs typeface="Times New Roman" pitchFamily="18" charset="0"/>
            </a:endParaRPr>
          </a:p>
          <a:p>
            <a:pPr>
              <a:lnSpc>
                <a:spcPct val="100000"/>
              </a:lnSpc>
            </a:pPr>
            <a:r>
              <a:rPr lang="it-IT" sz="2800" dirty="0" smtClean="0">
                <a:latin typeface="Times New Roman" pitchFamily="18" charset="0"/>
                <a:cs typeface="Times New Roman" pitchFamily="18" charset="0"/>
              </a:rPr>
              <a:t>Il </a:t>
            </a:r>
            <a:r>
              <a:rPr lang="it-IT" sz="2800" b="1" dirty="0" err="1" smtClean="0">
                <a:solidFill>
                  <a:srgbClr val="FF0000"/>
                </a:solidFill>
                <a:latin typeface="Times New Roman" pitchFamily="18" charset="0"/>
                <a:cs typeface="Times New Roman" pitchFamily="18" charset="0"/>
              </a:rPr>
              <a:t>P.E.I</a:t>
            </a:r>
            <a:r>
              <a:rPr lang="it-IT" sz="2800" dirty="0" err="1" smtClean="0">
                <a:latin typeface="Times New Roman" pitchFamily="18" charset="0"/>
                <a:cs typeface="Times New Roman" pitchFamily="18" charset="0"/>
              </a:rPr>
              <a:t>.</a:t>
            </a:r>
            <a:r>
              <a:rPr lang="it-IT" sz="2800" dirty="0" smtClean="0">
                <a:latin typeface="Times New Roman" pitchFamily="18" charset="0"/>
                <a:cs typeface="Times New Roman" pitchFamily="18" charset="0"/>
              </a:rPr>
              <a:t> è </a:t>
            </a:r>
            <a:r>
              <a:rPr lang="it-IT" sz="2800" dirty="0" smtClean="0">
                <a:solidFill>
                  <a:srgbClr val="FF0000"/>
                </a:solidFill>
                <a:latin typeface="Times New Roman" pitchFamily="18" charset="0"/>
                <a:cs typeface="Times New Roman" pitchFamily="18" charset="0"/>
              </a:rPr>
              <a:t>redatto congiuntamente dagli operatori sanitari individuati dalla ASL   e dal personale insegnante curriculare e di sostegno della scuola         </a:t>
            </a:r>
            <a:r>
              <a:rPr lang="it-IT" sz="2800" dirty="0" smtClean="0">
                <a:latin typeface="Times New Roman" pitchFamily="18" charset="0"/>
                <a:cs typeface="Times New Roman" pitchFamily="18" charset="0"/>
              </a:rPr>
              <a:t>e, ove presente, </a:t>
            </a:r>
            <a:r>
              <a:rPr lang="it-IT" sz="2800" dirty="0" smtClean="0">
                <a:solidFill>
                  <a:srgbClr val="FF0000"/>
                </a:solidFill>
                <a:latin typeface="Times New Roman" pitchFamily="18" charset="0"/>
                <a:cs typeface="Times New Roman" pitchFamily="18" charset="0"/>
              </a:rPr>
              <a:t>con la partecipazione dell'insegnante operatore psico-pedagogico, in collaborazione con i genitori o gli esercenti la potestà parentale dell'alunno</a:t>
            </a:r>
            <a:r>
              <a:rPr lang="it-IT" sz="2800" dirty="0" smtClean="0">
                <a:latin typeface="Times New Roman" pitchFamily="18" charset="0"/>
                <a:cs typeface="Times New Roman" pitchFamily="18" charset="0"/>
              </a:rPr>
              <a:t>.</a:t>
            </a:r>
          </a:p>
          <a:p>
            <a:pPr>
              <a:lnSpc>
                <a:spcPct val="100000"/>
              </a:lnSpc>
            </a:pPr>
            <a:endParaRPr lang="it-IT" sz="2800" dirty="0" smtClean="0">
              <a:latin typeface="Times New Roman" pitchFamily="18" charset="0"/>
              <a:cs typeface="Times New Roman" pitchFamily="18" charset="0"/>
            </a:endParaRPr>
          </a:p>
          <a:p>
            <a:pPr>
              <a:lnSpc>
                <a:spcPct val="100000"/>
              </a:lnSpc>
            </a:pPr>
            <a:r>
              <a:rPr lang="it-IT" sz="2800" b="1" i="1" dirty="0" smtClean="0">
                <a:solidFill>
                  <a:srgbClr val="FF0000"/>
                </a:solidFill>
                <a:latin typeface="Times New Roman" pitchFamily="18" charset="0"/>
                <a:cs typeface="Times New Roman" pitchFamily="18" charset="0"/>
              </a:rPr>
              <a:t>Tempi </a:t>
            </a:r>
            <a:r>
              <a:rPr lang="it-IT" sz="2800" dirty="0" smtClean="0">
                <a:latin typeface="Times New Roman" pitchFamily="18" charset="0"/>
                <a:cs typeface="Times New Roman" pitchFamily="18" charset="0"/>
              </a:rPr>
              <a:t>: si definisce </a:t>
            </a:r>
            <a:r>
              <a:rPr lang="it-IT" sz="2800" dirty="0" smtClean="0">
                <a:solidFill>
                  <a:srgbClr val="FF0000"/>
                </a:solidFill>
                <a:latin typeface="Times New Roman" pitchFamily="18" charset="0"/>
                <a:cs typeface="Times New Roman" pitchFamily="18" charset="0"/>
              </a:rPr>
              <a:t>entro il secondo mese dell'anno scolastico</a:t>
            </a:r>
            <a:r>
              <a:rPr lang="it-IT" sz="2800" dirty="0" smtClean="0">
                <a:latin typeface="Times New Roman" pitchFamily="18" charset="0"/>
                <a:cs typeface="Times New Roman" pitchFamily="18" charset="0"/>
              </a:rPr>
              <a:t>; si </a:t>
            </a:r>
            <a:r>
              <a:rPr lang="it-IT" sz="2800" dirty="0" smtClean="0">
                <a:solidFill>
                  <a:srgbClr val="FF0000"/>
                </a:solidFill>
                <a:latin typeface="Times New Roman" pitchFamily="18" charset="0"/>
                <a:cs typeface="Times New Roman" pitchFamily="18" charset="0"/>
              </a:rPr>
              <a:t>verifica </a:t>
            </a:r>
            <a:r>
              <a:rPr lang="it-IT" sz="2800" dirty="0" smtClean="0">
                <a:latin typeface="Times New Roman" pitchFamily="18" charset="0"/>
                <a:cs typeface="Times New Roman" pitchFamily="18" charset="0"/>
              </a:rPr>
              <a:t>con frequenza,  possibilmente  </a:t>
            </a:r>
            <a:r>
              <a:rPr lang="it-IT" sz="2800" dirty="0" smtClean="0">
                <a:solidFill>
                  <a:srgbClr val="FF0000"/>
                </a:solidFill>
                <a:latin typeface="Times New Roman" pitchFamily="18" charset="0"/>
                <a:cs typeface="Times New Roman" pitchFamily="18" charset="0"/>
              </a:rPr>
              <a:t>trimestrale</a:t>
            </a:r>
            <a:r>
              <a:rPr lang="it-IT" sz="2800" dirty="0" smtClean="0">
                <a:latin typeface="Times New Roman" pitchFamily="18" charset="0"/>
                <a:cs typeface="Times New Roman" pitchFamily="18" charset="0"/>
              </a:rPr>
              <a:t>, con </a:t>
            </a:r>
            <a:r>
              <a:rPr lang="it-IT" sz="2800" dirty="0" smtClean="0">
                <a:solidFill>
                  <a:srgbClr val="FF0000"/>
                </a:solidFill>
                <a:latin typeface="Times New Roman" pitchFamily="18" charset="0"/>
                <a:cs typeface="Times New Roman" pitchFamily="18" charset="0"/>
              </a:rPr>
              <a:t>verifiche straordinarie </a:t>
            </a:r>
            <a:r>
              <a:rPr lang="it-IT" sz="2800" dirty="0" smtClean="0">
                <a:latin typeface="Times New Roman" pitchFamily="18" charset="0"/>
                <a:cs typeface="Times New Roman" pitchFamily="18" charset="0"/>
              </a:rPr>
              <a:t>per casi di particolare difficoltà</a:t>
            </a:r>
            <a:r>
              <a:rPr lang="it-IT" sz="2400" dirty="0" smtClean="0"/>
              <a:t>. </a:t>
            </a:r>
          </a:p>
          <a:p>
            <a:endParaRPr lang="it-IT" sz="2400" dirty="0"/>
          </a:p>
        </p:txBody>
      </p:sp>
      <p:sp>
        <p:nvSpPr>
          <p:cNvPr id="5" name="Rettangolo 4"/>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4"/>
          <p:cNvSpPr txBox="1">
            <a:spLocks/>
          </p:cNvSpPr>
          <p:nvPr/>
        </p:nvSpPr>
        <p:spPr>
          <a:xfrm>
            <a:off x="205190" y="214290"/>
            <a:ext cx="5081190" cy="64294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oAutofit/>
          </a:bodyPr>
          <a:lstStyle/>
          <a:p>
            <a:pPr marL="0" marR="0" lvl="0" indent="0" defTabSz="914400" rtl="0" eaLnBrk="1" fontAlgn="auto" latinLnBrk="0" hangingPunct="1">
              <a:lnSpc>
                <a:spcPts val="4500"/>
              </a:lnSpc>
              <a:spcBef>
                <a:spcPct val="0"/>
              </a:spcBef>
              <a:spcAft>
                <a:spcPts val="0"/>
              </a:spcAft>
              <a:buClrTx/>
              <a:buSzTx/>
              <a:buFontTx/>
              <a:buNone/>
              <a:tabLst/>
              <a:defRPr/>
            </a:pP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Il </a:t>
            </a:r>
            <a:r>
              <a:rPr kumimoji="0" lang="it-IT" sz="3600" b="1" i="0" u="none" strike="noStrike" kern="1200" cap="all"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P.e.i.</a:t>
            </a: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Chi lo fa</a:t>
            </a:r>
            <a:endParaRPr kumimoji="0" lang="it-IT" sz="3600" b="1" i="0" u="none" strike="noStrike" kern="1200" cap="all"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body" idx="1"/>
          </p:nvPr>
        </p:nvSpPr>
        <p:spPr>
          <a:xfrm>
            <a:off x="357158" y="785794"/>
            <a:ext cx="8358246" cy="5715040"/>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it-IT" sz="1800" dirty="0" smtClean="0">
                <a:latin typeface="Times New Roman" pitchFamily="18" charset="0"/>
                <a:cs typeface="Times New Roman" pitchFamily="18" charset="0"/>
              </a:rPr>
              <a:t>Se il bambino al momento dell'ingresso nella scuola, viene </a:t>
            </a:r>
            <a:r>
              <a:rPr lang="it-IT" sz="1800" dirty="0" smtClean="0">
                <a:solidFill>
                  <a:srgbClr val="FF0000"/>
                </a:solidFill>
                <a:latin typeface="Times New Roman" pitchFamily="18" charset="0"/>
                <a:cs typeface="Times New Roman" pitchFamily="18" charset="0"/>
              </a:rPr>
              <a:t>segnalato dalla famiglia come soggetto con handicap e necessita di interventi di sostegno</a:t>
            </a:r>
            <a:r>
              <a:rPr lang="it-IT" sz="1800" dirty="0" smtClean="0">
                <a:latin typeface="Times New Roman" pitchFamily="18" charset="0"/>
                <a:cs typeface="Times New Roman" pitchFamily="18" charset="0"/>
              </a:rPr>
              <a:t>, i genitori devono </a:t>
            </a:r>
            <a:r>
              <a:rPr lang="it-IT" sz="1800" dirty="0" smtClean="0">
                <a:solidFill>
                  <a:srgbClr val="FF0000"/>
                </a:solidFill>
                <a:latin typeface="Times New Roman" pitchFamily="18" charset="0"/>
                <a:cs typeface="Times New Roman" pitchFamily="18" charset="0"/>
              </a:rPr>
              <a:t>produrre le documentazioni mediche già acquisite, convalidate dal Servizio sanitario nazionale. </a:t>
            </a:r>
          </a:p>
          <a:p>
            <a:r>
              <a:rPr lang="it-IT" sz="1800" dirty="0" smtClean="0">
                <a:latin typeface="Times New Roman" pitchFamily="18" charset="0"/>
                <a:cs typeface="Times New Roman" pitchFamily="18" charset="0"/>
              </a:rPr>
              <a:t>Se le difficoltà del bambino vengono </a:t>
            </a:r>
            <a:r>
              <a:rPr lang="it-IT" sz="1800" dirty="0" smtClean="0">
                <a:solidFill>
                  <a:srgbClr val="FF0000"/>
                </a:solidFill>
                <a:latin typeface="Times New Roman" pitchFamily="18" charset="0"/>
                <a:cs typeface="Times New Roman" pitchFamily="18" charset="0"/>
              </a:rPr>
              <a:t>individuate ed evidenziate dai docenti</a:t>
            </a:r>
            <a:r>
              <a:rPr lang="it-IT" sz="1800" dirty="0" smtClean="0">
                <a:latin typeface="Times New Roman" pitchFamily="18" charset="0"/>
                <a:cs typeface="Times New Roman" pitchFamily="18" charset="0"/>
              </a:rPr>
              <a:t>, la scuola è impegnata a </a:t>
            </a:r>
            <a:r>
              <a:rPr lang="it-IT" sz="1800" dirty="0" smtClean="0">
                <a:solidFill>
                  <a:srgbClr val="FF0000"/>
                </a:solidFill>
                <a:latin typeface="Times New Roman" pitchFamily="18" charset="0"/>
                <a:cs typeface="Times New Roman" pitchFamily="18" charset="0"/>
              </a:rPr>
              <a:t>prendere contatto con i genitori per acquisire informazioni ed eventuali certificazioni, sottoponendo poi il caso alla valutazione del servizio sanitario nazionale</a:t>
            </a:r>
            <a:r>
              <a:rPr lang="it-IT" sz="1800" dirty="0" smtClean="0">
                <a:latin typeface="Times New Roman" pitchFamily="18" charset="0"/>
                <a:cs typeface="Times New Roman" pitchFamily="18" charset="0"/>
              </a:rPr>
              <a:t>. </a:t>
            </a:r>
          </a:p>
          <a:p>
            <a:r>
              <a:rPr lang="it-IT" sz="1800" dirty="0" smtClean="0">
                <a:latin typeface="Times New Roman" pitchFamily="18" charset="0"/>
                <a:cs typeface="Times New Roman" pitchFamily="18" charset="0"/>
              </a:rPr>
              <a:t>Le particolari difficoltà dell'allievo vanno in ogni caso sintetizzate dalla </a:t>
            </a:r>
            <a:r>
              <a:rPr lang="it-IT" sz="1800" dirty="0" smtClean="0">
                <a:solidFill>
                  <a:srgbClr val="FF0000"/>
                </a:solidFill>
                <a:latin typeface="Times New Roman" pitchFamily="18" charset="0"/>
                <a:cs typeface="Times New Roman" pitchFamily="18" charset="0"/>
              </a:rPr>
              <a:t>ASL</a:t>
            </a:r>
            <a:r>
              <a:rPr lang="it-IT" sz="1800" dirty="0" smtClean="0">
                <a:latin typeface="Times New Roman" pitchFamily="18" charset="0"/>
                <a:cs typeface="Times New Roman" pitchFamily="18" charset="0"/>
              </a:rPr>
              <a:t> di competenza in un "</a:t>
            </a:r>
            <a:r>
              <a:rPr lang="it-IT" sz="1800" dirty="0" smtClean="0">
                <a:solidFill>
                  <a:srgbClr val="FF0000"/>
                </a:solidFill>
                <a:latin typeface="Times New Roman" pitchFamily="18" charset="0"/>
                <a:cs typeface="Times New Roman" pitchFamily="18" charset="0"/>
              </a:rPr>
              <a:t>profilo-diagnosi</a:t>
            </a:r>
            <a:r>
              <a:rPr lang="it-IT" sz="1800" dirty="0" smtClean="0">
                <a:latin typeface="Times New Roman" pitchFamily="18" charset="0"/>
                <a:cs typeface="Times New Roman" pitchFamily="18" charset="0"/>
              </a:rPr>
              <a:t>" (coperto dal segreto professionale) e progressivamente aggiornato ad ogni variazione della situazione e puntualizzato nel momento del passaggio da un ordine di scuola all'altro.</a:t>
            </a:r>
          </a:p>
          <a:p>
            <a:r>
              <a:rPr lang="it-IT" sz="1800" dirty="0" smtClean="0">
                <a:latin typeface="Times New Roman" pitchFamily="18" charset="0"/>
                <a:cs typeface="Times New Roman" pitchFamily="18" charset="0"/>
              </a:rPr>
              <a:t>Gli operatori scolastici e gli operatori dei servizi territoriali di cui sopra, interessando i genitori di ciascun bambino, definiscono insieme un programma da attuare in un tempo determinato (mese, trimestre, anno scolastico); </a:t>
            </a:r>
            <a:r>
              <a:rPr lang="it-IT" sz="1800" dirty="0" smtClean="0">
                <a:solidFill>
                  <a:srgbClr val="FF0000"/>
                </a:solidFill>
                <a:latin typeface="Times New Roman" pitchFamily="18" charset="0"/>
                <a:cs typeface="Times New Roman" pitchFamily="18" charset="0"/>
              </a:rPr>
              <a:t>collegano e integrano nel "Piano educativo individualizzato" gli interventi: didattici, educativi, terapeutici, riabilitativi </a:t>
            </a:r>
            <a:r>
              <a:rPr lang="it-IT" sz="1800" dirty="0" smtClean="0">
                <a:latin typeface="Times New Roman" pitchFamily="18" charset="0"/>
                <a:cs typeface="Times New Roman" pitchFamily="18" charset="0"/>
              </a:rPr>
              <a:t>(scolastici ed extrascolastici). </a:t>
            </a:r>
          </a:p>
          <a:p>
            <a:r>
              <a:rPr lang="it-IT" sz="1800" dirty="0" smtClean="0">
                <a:latin typeface="Times New Roman" pitchFamily="18" charset="0"/>
                <a:cs typeface="Times New Roman" pitchFamily="18" charset="0"/>
              </a:rPr>
              <a:t>Vanno </a:t>
            </a:r>
            <a:r>
              <a:rPr lang="it-IT" sz="1800" dirty="0" smtClean="0">
                <a:solidFill>
                  <a:srgbClr val="FF0000"/>
                </a:solidFill>
                <a:latin typeface="Times New Roman" pitchFamily="18" charset="0"/>
                <a:cs typeface="Times New Roman" pitchFamily="18" charset="0"/>
              </a:rPr>
              <a:t>stabiliti i tempi e i modi delle verifiche, e concordate le modalità </a:t>
            </a:r>
            <a:r>
              <a:rPr lang="it-IT" sz="1800" dirty="0" smtClean="0">
                <a:latin typeface="Times New Roman" pitchFamily="18" charset="0"/>
                <a:cs typeface="Times New Roman" pitchFamily="18" charset="0"/>
              </a:rPr>
              <a:t>relative alla </a:t>
            </a:r>
            <a:r>
              <a:rPr lang="it-IT" sz="1800" dirty="0" smtClean="0">
                <a:solidFill>
                  <a:srgbClr val="FF0000"/>
                </a:solidFill>
                <a:latin typeface="Times New Roman" pitchFamily="18" charset="0"/>
                <a:cs typeface="Times New Roman" pitchFamily="18" charset="0"/>
              </a:rPr>
              <a:t>redazione, utilizzazione e conservazione della documentazione </a:t>
            </a:r>
            <a:r>
              <a:rPr lang="it-IT" sz="1800" dirty="0" smtClean="0">
                <a:latin typeface="Times New Roman" pitchFamily="18" charset="0"/>
                <a:cs typeface="Times New Roman" pitchFamily="18" charset="0"/>
              </a:rPr>
              <a:t>a cui fare congiunto, ricorrente riferimento.</a:t>
            </a:r>
            <a:endParaRPr lang="it-IT" sz="1800" dirty="0">
              <a:latin typeface="Times New Roman" pitchFamily="18" charset="0"/>
              <a:cs typeface="Times New Roman" pitchFamily="18" charset="0"/>
            </a:endParaRPr>
          </a:p>
        </p:txBody>
      </p:sp>
      <p:sp>
        <p:nvSpPr>
          <p:cNvPr id="5" name="Rettangolo 4"/>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4"/>
          <p:cNvSpPr txBox="1">
            <a:spLocks/>
          </p:cNvSpPr>
          <p:nvPr/>
        </p:nvSpPr>
        <p:spPr>
          <a:xfrm>
            <a:off x="6753240" y="166666"/>
            <a:ext cx="1866480" cy="64294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oAutofit/>
          </a:bodyPr>
          <a:lstStyle/>
          <a:p>
            <a:pPr marL="0" marR="0" lvl="0" indent="0" defTabSz="914400" rtl="0" eaLnBrk="1" fontAlgn="auto" latinLnBrk="0" hangingPunct="1">
              <a:lnSpc>
                <a:spcPts val="4500"/>
              </a:lnSpc>
              <a:spcBef>
                <a:spcPct val="0"/>
              </a:spcBef>
              <a:spcAft>
                <a:spcPts val="0"/>
              </a:spcAft>
              <a:buClrTx/>
              <a:buSzTx/>
              <a:buFontTx/>
              <a:buNone/>
              <a:tabLst/>
              <a:defRPr/>
            </a:pP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Il </a:t>
            </a:r>
            <a:r>
              <a:rPr kumimoji="0" lang="it-IT" sz="3600" b="1" i="0" u="none" strike="noStrike" kern="1200" cap="all"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P.e.i.</a:t>
            </a:r>
            <a:r>
              <a:rPr kumimoji="0" lang="it-IT" sz="36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endParaRPr kumimoji="0" lang="it-IT" sz="3600" b="1" i="0" u="none" strike="noStrike" kern="1200" cap="all"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7" name="CasellaDiTesto 6"/>
          <p:cNvSpPr txBox="1"/>
          <p:nvPr/>
        </p:nvSpPr>
        <p:spPr>
          <a:xfrm>
            <a:off x="642910" y="466704"/>
            <a:ext cx="1714512" cy="36933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FF0000"/>
                </a:solidFill>
                <a:latin typeface="Times New Roman" pitchFamily="18" charset="0"/>
                <a:cs typeface="Times New Roman" pitchFamily="18" charset="0"/>
              </a:rPr>
              <a:t>NOTA</a:t>
            </a:r>
            <a:endParaRPr lang="it-IT"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2"/>
          <p:cNvSpPr>
            <a:spLocks noGrp="1"/>
          </p:cNvSpPr>
          <p:nvPr>
            <p:ph type="body" idx="1"/>
          </p:nvPr>
        </p:nvSpPr>
        <p:spPr>
          <a:xfrm>
            <a:off x="195232" y="638156"/>
            <a:ext cx="8643998" cy="3571900"/>
          </a:xfr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nSpc>
                <a:spcPct val="100000"/>
              </a:lnSpc>
            </a:pPr>
            <a:r>
              <a:rPr lang="it-IT" sz="1800" dirty="0" smtClean="0">
                <a:latin typeface="Times New Roman" pitchFamily="18" charset="0"/>
                <a:cs typeface="Times New Roman" pitchFamily="18" charset="0"/>
              </a:rPr>
              <a:t>Il </a:t>
            </a:r>
            <a:r>
              <a:rPr lang="it-IT" sz="1800" dirty="0" err="1" smtClean="0">
                <a:latin typeface="Times New Roman" pitchFamily="18" charset="0"/>
                <a:cs typeface="Times New Roman" pitchFamily="18" charset="0"/>
              </a:rPr>
              <a:t>P.E.I.</a:t>
            </a:r>
            <a:r>
              <a:rPr lang="it-IT" sz="1800" dirty="0" smtClean="0">
                <a:latin typeface="Times New Roman" pitchFamily="18" charset="0"/>
                <a:cs typeface="Times New Roman" pitchFamily="18" charset="0"/>
              </a:rPr>
              <a:t> tiene presenti i </a:t>
            </a:r>
            <a:r>
              <a:rPr lang="it-IT" sz="1800" dirty="0" smtClean="0">
                <a:solidFill>
                  <a:srgbClr val="FF0000"/>
                </a:solidFill>
                <a:latin typeface="Times New Roman" pitchFamily="18" charset="0"/>
                <a:cs typeface="Times New Roman" pitchFamily="18" charset="0"/>
              </a:rPr>
              <a:t>progetti </a:t>
            </a:r>
            <a:r>
              <a:rPr lang="it-IT" sz="1800" dirty="0" err="1" smtClean="0">
                <a:solidFill>
                  <a:srgbClr val="FF0000"/>
                </a:solidFill>
                <a:latin typeface="Times New Roman" pitchFamily="18" charset="0"/>
                <a:cs typeface="Times New Roman" pitchFamily="18" charset="0"/>
              </a:rPr>
              <a:t>didattico-educativi</a:t>
            </a:r>
            <a:r>
              <a:rPr lang="it-IT" sz="1800" dirty="0" smtClean="0">
                <a:solidFill>
                  <a:srgbClr val="FF0000"/>
                </a:solidFill>
                <a:latin typeface="Times New Roman" pitchFamily="18" charset="0"/>
                <a:cs typeface="Times New Roman" pitchFamily="18" charset="0"/>
              </a:rPr>
              <a:t>, riabilitativi e di socializzazione individualizzati</a:t>
            </a:r>
            <a:r>
              <a:rPr lang="it-IT" sz="1800" dirty="0" smtClean="0">
                <a:latin typeface="Times New Roman" pitchFamily="18" charset="0"/>
                <a:cs typeface="Times New Roman" pitchFamily="18" charset="0"/>
              </a:rPr>
              <a:t>, nonché le </a:t>
            </a:r>
            <a:r>
              <a:rPr lang="it-IT" sz="1800" dirty="0" smtClean="0">
                <a:solidFill>
                  <a:srgbClr val="FF0000"/>
                </a:solidFill>
                <a:latin typeface="Times New Roman" pitchFamily="18" charset="0"/>
                <a:cs typeface="Times New Roman" pitchFamily="18" charset="0"/>
              </a:rPr>
              <a:t>forme di integrazione tra attività scolastiche ed </a:t>
            </a:r>
            <a:r>
              <a:rPr lang="it-IT" sz="1800" dirty="0" err="1" smtClean="0">
                <a:solidFill>
                  <a:srgbClr val="FF0000"/>
                </a:solidFill>
                <a:latin typeface="Times New Roman" pitchFamily="18" charset="0"/>
                <a:cs typeface="Times New Roman" pitchFamily="18" charset="0"/>
              </a:rPr>
              <a:t>extrascolastiche</a:t>
            </a:r>
            <a:r>
              <a:rPr lang="it-IT" sz="1800" dirty="0" err="1" smtClean="0">
                <a:latin typeface="Times New Roman" pitchFamily="18" charset="0"/>
                <a:cs typeface="Times New Roman" pitchFamily="18" charset="0"/>
              </a:rPr>
              <a:t>*</a:t>
            </a:r>
            <a:r>
              <a:rPr lang="it-IT" sz="1800" dirty="0" smtClean="0">
                <a:latin typeface="Times New Roman" pitchFamily="18" charset="0"/>
                <a:cs typeface="Times New Roman" pitchFamily="18" charset="0"/>
              </a:rPr>
              <a:t>.</a:t>
            </a:r>
          </a:p>
          <a:p>
            <a:pPr>
              <a:lnSpc>
                <a:spcPct val="100000"/>
              </a:lnSpc>
            </a:pPr>
            <a:r>
              <a:rPr lang="it-IT" sz="1800" dirty="0" smtClean="0">
                <a:latin typeface="Times New Roman" pitchFamily="18" charset="0"/>
                <a:cs typeface="Times New Roman" pitchFamily="18" charset="0"/>
              </a:rPr>
              <a:t>Nella definizione del </a:t>
            </a:r>
            <a:r>
              <a:rPr lang="it-IT" sz="1800" dirty="0" err="1" smtClean="0">
                <a:latin typeface="Times New Roman" pitchFamily="18" charset="0"/>
                <a:cs typeface="Times New Roman" pitchFamily="18" charset="0"/>
              </a:rPr>
              <a:t>P.E.I.</a:t>
            </a:r>
            <a:r>
              <a:rPr lang="it-IT" sz="1800" dirty="0" smtClean="0">
                <a:latin typeface="Times New Roman" pitchFamily="18" charset="0"/>
                <a:cs typeface="Times New Roman" pitchFamily="18" charset="0"/>
              </a:rPr>
              <a:t>, i soggetti coinvolti nella sua elaborazione, propongono, ciascuno in base alla propria esperienza pedagogica, medico-scientifica e di contatto e </a:t>
            </a:r>
          </a:p>
          <a:p>
            <a:pPr>
              <a:lnSpc>
                <a:spcPct val="100000"/>
              </a:lnSpc>
            </a:pPr>
            <a:r>
              <a:rPr lang="it-IT" sz="1800" dirty="0" smtClean="0">
                <a:solidFill>
                  <a:srgbClr val="FF0000"/>
                </a:solidFill>
                <a:latin typeface="Times New Roman" pitchFamily="18" charset="0"/>
                <a:cs typeface="Times New Roman" pitchFamily="18" charset="0"/>
              </a:rPr>
              <a:t>sulla base dei dati derivanti dalla </a:t>
            </a:r>
            <a:r>
              <a:rPr lang="it-IT" sz="1800" b="1" dirty="0" smtClean="0">
                <a:solidFill>
                  <a:srgbClr val="FF0000"/>
                </a:solidFill>
                <a:latin typeface="Times New Roman" pitchFamily="18" charset="0"/>
                <a:cs typeface="Times New Roman" pitchFamily="18" charset="0"/>
              </a:rPr>
              <a:t>diagnosi funzionale </a:t>
            </a:r>
            <a:r>
              <a:rPr lang="it-IT" sz="1800" dirty="0" smtClean="0">
                <a:solidFill>
                  <a:srgbClr val="FF0000"/>
                </a:solidFill>
                <a:latin typeface="Times New Roman" pitchFamily="18" charset="0"/>
                <a:cs typeface="Times New Roman" pitchFamily="18" charset="0"/>
              </a:rPr>
              <a:t>e dal </a:t>
            </a:r>
            <a:r>
              <a:rPr lang="it-IT" sz="1800" b="1" dirty="0" smtClean="0">
                <a:solidFill>
                  <a:srgbClr val="FF0000"/>
                </a:solidFill>
                <a:latin typeface="Times New Roman" pitchFamily="18" charset="0"/>
                <a:cs typeface="Times New Roman" pitchFamily="18" charset="0"/>
              </a:rPr>
              <a:t>profilo dinamico funzionale</a:t>
            </a:r>
            <a:r>
              <a:rPr lang="it-IT" sz="1800" dirty="0" smtClean="0">
                <a:latin typeface="Times New Roman" pitchFamily="18" charset="0"/>
                <a:cs typeface="Times New Roman" pitchFamily="18" charset="0"/>
              </a:rPr>
              <a:t>, gli </a:t>
            </a:r>
            <a:r>
              <a:rPr lang="it-IT" sz="1800" b="1" i="1" dirty="0" smtClean="0">
                <a:solidFill>
                  <a:srgbClr val="002060"/>
                </a:solidFill>
                <a:latin typeface="Times New Roman" pitchFamily="18" charset="0"/>
                <a:cs typeface="Times New Roman" pitchFamily="18" charset="0"/>
              </a:rPr>
              <a:t>interventi finalizzati alla piena realizzazione del diritto all'educazione, all'istruzione ed integrazione scolastica dell'alunno in situazione di handicap. </a:t>
            </a:r>
          </a:p>
          <a:p>
            <a:pPr>
              <a:lnSpc>
                <a:spcPct val="100000"/>
              </a:lnSpc>
            </a:pPr>
            <a:r>
              <a:rPr lang="it-IT" sz="1800" dirty="0" smtClean="0">
                <a:latin typeface="Times New Roman" pitchFamily="18" charset="0"/>
                <a:cs typeface="Times New Roman" pitchFamily="18" charset="0"/>
              </a:rPr>
              <a:t>Detti interventi propositivi vengono, successivamente, integrati tra di loro, in modo da giungere alla redazione conclusiva di un piano educativo che sia correlato alle disabilità dell'alunno stesso, alle sue conseguenti difficoltà e alle potenzialità dell'alunno comunque disponibili.</a:t>
            </a:r>
            <a:endParaRPr lang="it-IT" sz="1800" dirty="0">
              <a:latin typeface="Times New Roman" pitchFamily="18" charset="0"/>
              <a:cs typeface="Times New Roman" pitchFamily="18" charset="0"/>
            </a:endParaRPr>
          </a:p>
        </p:txBody>
      </p:sp>
      <p:sp>
        <p:nvSpPr>
          <p:cNvPr id="5" name="Rettangolo 4"/>
          <p:cNvSpPr/>
          <p:nvPr/>
        </p:nvSpPr>
        <p:spPr>
          <a:xfrm>
            <a:off x="0" y="0"/>
            <a:ext cx="9144000" cy="6858000"/>
          </a:xfrm>
          <a:prstGeom prst="rect">
            <a:avLst/>
          </a:prstGeom>
          <a:noFill/>
          <a:ln w="5715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olo 4"/>
          <p:cNvSpPr txBox="1">
            <a:spLocks/>
          </p:cNvSpPr>
          <p:nvPr/>
        </p:nvSpPr>
        <p:spPr>
          <a:xfrm>
            <a:off x="205190" y="90464"/>
            <a:ext cx="5081190" cy="642942"/>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oAutofit/>
          </a:bodyPr>
          <a:lstStyle/>
          <a:p>
            <a:pPr marL="0" marR="0" lvl="0" indent="0" defTabSz="914400" rtl="0" eaLnBrk="1" fontAlgn="auto" latinLnBrk="0" hangingPunct="1">
              <a:lnSpc>
                <a:spcPts val="45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Il </a:t>
            </a:r>
            <a:r>
              <a:rPr kumimoji="0" lang="it-IT" sz="3200" b="1" i="0" u="none" strike="noStrike" kern="1200" cap="all"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P.e.i.</a:t>
            </a:r>
            <a:r>
              <a:rPr kumimoji="0" lang="it-IT" sz="3200" b="1" i="0" u="none" strike="noStrike" kern="1200" cap="all"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OBIETTIVI</a:t>
            </a:r>
            <a:endParaRPr kumimoji="0" lang="it-IT" sz="3200" b="1" i="0" u="none" strike="noStrike" kern="1200" cap="all"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10" name="CasellaDiTesto 9"/>
          <p:cNvSpPr txBox="1"/>
          <p:nvPr/>
        </p:nvSpPr>
        <p:spPr>
          <a:xfrm>
            <a:off x="214282" y="4689329"/>
            <a:ext cx="8643966" cy="1954381"/>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buFont typeface="Arial" pitchFamily="34" charset="0"/>
              <a:buChar char="•"/>
            </a:pPr>
            <a:r>
              <a:rPr lang="it-IT" sz="1100" dirty="0" smtClean="0">
                <a:latin typeface="Times New Roman" pitchFamily="18" charset="0"/>
                <a:cs typeface="Times New Roman" pitchFamily="18" charset="0"/>
              </a:rPr>
              <a:t>                        * </a:t>
            </a:r>
            <a:r>
              <a:rPr lang="it-IT" sz="1100" dirty="0" smtClean="0">
                <a:solidFill>
                  <a:srgbClr val="FF0000"/>
                </a:solidFill>
                <a:latin typeface="Times New Roman" pitchFamily="18" charset="0"/>
                <a:cs typeface="Times New Roman" pitchFamily="18" charset="0"/>
              </a:rPr>
              <a:t>lettera a), comma 1, dell'art. 13 della legge n. 104 del 1992.</a:t>
            </a:r>
          </a:p>
          <a:p>
            <a:r>
              <a:rPr lang="it-IT" sz="1100" dirty="0" smtClean="0">
                <a:latin typeface="Times New Roman" pitchFamily="18" charset="0"/>
                <a:cs typeface="Times New Roman" pitchFamily="18" charset="0"/>
              </a:rPr>
              <a:t>Durante il primo periodo di frequenza scolastica l'alunno </a:t>
            </a:r>
            <a:r>
              <a:rPr lang="it-IT" sz="1100" dirty="0" smtClean="0">
                <a:solidFill>
                  <a:srgbClr val="FF0000"/>
                </a:solidFill>
                <a:latin typeface="Times New Roman" pitchFamily="18" charset="0"/>
                <a:cs typeface="Times New Roman" pitchFamily="18" charset="0"/>
              </a:rPr>
              <a:t>viene osservato dagli insegnanti e dagli operatori socio-sanitari </a:t>
            </a:r>
            <a:r>
              <a:rPr lang="it-IT" sz="1100" dirty="0" smtClean="0">
                <a:latin typeface="Times New Roman" pitchFamily="18" charset="0"/>
                <a:cs typeface="Times New Roman" pitchFamily="18" charset="0"/>
              </a:rPr>
              <a:t>che si propongono di valutare: gli </a:t>
            </a:r>
            <a:r>
              <a:rPr lang="it-IT" sz="1100" dirty="0" smtClean="0">
                <a:solidFill>
                  <a:srgbClr val="FF0000"/>
                </a:solidFill>
                <a:latin typeface="Times New Roman" pitchFamily="18" charset="0"/>
                <a:cs typeface="Times New Roman" pitchFamily="18" charset="0"/>
              </a:rPr>
              <a:t>aspetti generali, i livelli di capacità, i livelli di apprendimento, le abilità pratiche e operative</a:t>
            </a:r>
            <a:r>
              <a:rPr lang="it-IT" sz="1100" dirty="0" smtClean="0">
                <a:latin typeface="Times New Roman" pitchFamily="18" charset="0"/>
                <a:cs typeface="Times New Roman" pitchFamily="18" charset="0"/>
              </a:rPr>
              <a:t>. </a:t>
            </a:r>
          </a:p>
          <a:p>
            <a:r>
              <a:rPr lang="it-IT" sz="1100" dirty="0" smtClean="0">
                <a:latin typeface="Times New Roman" pitchFamily="18" charset="0"/>
                <a:cs typeface="Times New Roman" pitchFamily="18" charset="0"/>
              </a:rPr>
              <a:t>In merito si potrà ricorrere all'uso di </a:t>
            </a:r>
            <a:r>
              <a:rPr lang="it-IT" sz="1100" dirty="0" smtClean="0">
                <a:solidFill>
                  <a:srgbClr val="FF0000"/>
                </a:solidFill>
                <a:latin typeface="Times New Roman" pitchFamily="18" charset="0"/>
                <a:cs typeface="Times New Roman" pitchFamily="18" charset="0"/>
              </a:rPr>
              <a:t>strumento di osservazione come: griglie, schede, guide, ecc</a:t>
            </a:r>
            <a:r>
              <a:rPr lang="it-IT" sz="1100" dirty="0" smtClean="0">
                <a:latin typeface="Times New Roman" pitchFamily="18" charset="0"/>
                <a:cs typeface="Times New Roman" pitchFamily="18" charset="0"/>
              </a:rPr>
              <a:t>., tenendo conto del fatto che la </a:t>
            </a:r>
            <a:r>
              <a:rPr lang="it-IT" sz="1100" dirty="0" smtClean="0">
                <a:solidFill>
                  <a:srgbClr val="FF0000"/>
                </a:solidFill>
                <a:latin typeface="Times New Roman" pitchFamily="18" charset="0"/>
                <a:cs typeface="Times New Roman" pitchFamily="18" charset="0"/>
              </a:rPr>
              <a:t>valutazione approfondita risulta premessa necessaria per la definizione del piano educativo individualizzato. </a:t>
            </a:r>
          </a:p>
          <a:p>
            <a:r>
              <a:rPr lang="it-IT" sz="1100" dirty="0" smtClean="0">
                <a:latin typeface="Times New Roman" pitchFamily="18" charset="0"/>
                <a:cs typeface="Times New Roman" pitchFamily="18" charset="0"/>
              </a:rPr>
              <a:t>Il gruppo di lavoro procede quindi a registrare i dati acquisiti. In modo sintetico si individuano ed indicano gli obiettivi per ciascuno... l'interazione tra i docenti, il materiale didattico, i luoghi e i tempi di azione. </a:t>
            </a:r>
          </a:p>
          <a:p>
            <a:r>
              <a:rPr lang="it-IT" sz="1100" dirty="0" smtClean="0">
                <a:latin typeface="Times New Roman" pitchFamily="18" charset="0"/>
                <a:cs typeface="Times New Roman" pitchFamily="18" charset="0"/>
              </a:rPr>
              <a:t>Gli </a:t>
            </a:r>
            <a:r>
              <a:rPr lang="it-IT" sz="1100" dirty="0" smtClean="0">
                <a:solidFill>
                  <a:srgbClr val="FF0000"/>
                </a:solidFill>
                <a:latin typeface="Times New Roman" pitchFamily="18" charset="0"/>
                <a:cs typeface="Times New Roman" pitchFamily="18" charset="0"/>
              </a:rPr>
              <a:t>operatori socio-sanitari </a:t>
            </a:r>
            <a:r>
              <a:rPr lang="it-IT" sz="1100" dirty="0" smtClean="0">
                <a:latin typeface="Times New Roman" pitchFamily="18" charset="0"/>
                <a:cs typeface="Times New Roman" pitchFamily="18" charset="0"/>
              </a:rPr>
              <a:t>definiscono, in corrispondenza: </a:t>
            </a:r>
            <a:r>
              <a:rPr lang="it-IT" sz="1100" dirty="0" smtClean="0">
                <a:solidFill>
                  <a:srgbClr val="FF0000"/>
                </a:solidFill>
                <a:latin typeface="Times New Roman" pitchFamily="18" charset="0"/>
                <a:cs typeface="Times New Roman" pitchFamily="18" charset="0"/>
              </a:rPr>
              <a:t>gli interventi </a:t>
            </a:r>
            <a:r>
              <a:rPr lang="it-IT" sz="1100" dirty="0" err="1" smtClean="0">
                <a:solidFill>
                  <a:srgbClr val="FF0000"/>
                </a:solidFill>
                <a:latin typeface="Times New Roman" pitchFamily="18" charset="0"/>
                <a:cs typeface="Times New Roman" pitchFamily="18" charset="0"/>
              </a:rPr>
              <a:t>terapeutico-riabilitativi</a:t>
            </a:r>
            <a:r>
              <a:rPr lang="it-IT" sz="1100" dirty="0" smtClean="0">
                <a:solidFill>
                  <a:srgbClr val="FF0000"/>
                </a:solidFill>
                <a:latin typeface="Times New Roman" pitchFamily="18" charset="0"/>
                <a:cs typeface="Times New Roman" pitchFamily="18" charset="0"/>
              </a:rPr>
              <a:t>, le assistenze e i luoghi di azione </a:t>
            </a:r>
          </a:p>
          <a:p>
            <a:r>
              <a:rPr lang="it-IT" sz="1100" dirty="0" smtClean="0">
                <a:latin typeface="Times New Roman" pitchFamily="18" charset="0"/>
                <a:cs typeface="Times New Roman" pitchFamily="18" charset="0"/>
              </a:rPr>
              <a:t>Il gruppo si riunisce in date prestabilite (</a:t>
            </a:r>
            <a:r>
              <a:rPr lang="it-IT" sz="1100" dirty="0" smtClean="0">
                <a:solidFill>
                  <a:srgbClr val="FF0000"/>
                </a:solidFill>
                <a:latin typeface="Times New Roman" pitchFamily="18" charset="0"/>
                <a:cs typeface="Times New Roman" pitchFamily="18" charset="0"/>
              </a:rPr>
              <a:t>mensili, trimestrali </a:t>
            </a:r>
            <a:r>
              <a:rPr lang="it-IT" sz="1100" dirty="0" smtClean="0">
                <a:latin typeface="Times New Roman" pitchFamily="18" charset="0"/>
                <a:cs typeface="Times New Roman" pitchFamily="18" charset="0"/>
              </a:rPr>
              <a:t>ecc.), prende atto del programma svolto, delle verifiche attuate dai vari operatori: esprime una valutazione complessiva, riformula il programma per obiettivi. </a:t>
            </a:r>
          </a:p>
          <a:p>
            <a:r>
              <a:rPr lang="it-IT" sz="1100" dirty="0" smtClean="0">
                <a:latin typeface="Times New Roman" pitchFamily="18" charset="0"/>
                <a:cs typeface="Times New Roman" pitchFamily="18" charset="0"/>
              </a:rPr>
              <a:t>I collegi dei docenti, i Consigli di classe e di interclasse partecipano, secondo competenza, alla definizione del piano educativo individualizzato.</a:t>
            </a:r>
          </a:p>
        </p:txBody>
      </p:sp>
      <p:sp>
        <p:nvSpPr>
          <p:cNvPr id="11" name="CasellaDiTesto 10"/>
          <p:cNvSpPr txBox="1"/>
          <p:nvPr/>
        </p:nvSpPr>
        <p:spPr>
          <a:xfrm>
            <a:off x="203649" y="4532406"/>
            <a:ext cx="857224" cy="253916"/>
          </a:xfrm>
          <a:prstGeom prst="rect">
            <a:avLst/>
          </a:prstGeom>
          <a:solidFill>
            <a:schemeClr val="bg1"/>
          </a:solidFill>
          <a:ln w="28575">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1050" b="1" i="1" dirty="0" smtClean="0">
                <a:solidFill>
                  <a:srgbClr val="FF0000"/>
                </a:solidFill>
                <a:latin typeface="Times New Roman" pitchFamily="18" charset="0"/>
                <a:cs typeface="Times New Roman" pitchFamily="18" charset="0"/>
              </a:rPr>
              <a:t>NOTA</a:t>
            </a:r>
            <a:endParaRPr lang="it-IT" sz="105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800" decel="100000"/>
                                        <p:tgtEl>
                                          <p:spTgt spid="10"/>
                                        </p:tgtEl>
                                      </p:cBhvr>
                                    </p:animEffect>
                                    <p:anim calcmode="lin" valueType="num">
                                      <p:cBhvr>
                                        <p:cTn id="38" dur="800" decel="100000" fill="hold"/>
                                        <p:tgtEl>
                                          <p:spTgt spid="10"/>
                                        </p:tgtEl>
                                        <p:attrNameLst>
                                          <p:attrName>style.rotation</p:attrName>
                                        </p:attrNameLst>
                                      </p:cBhvr>
                                      <p:tavLst>
                                        <p:tav tm="0">
                                          <p:val>
                                            <p:fltVal val="-90"/>
                                          </p:val>
                                        </p:tav>
                                        <p:tav tm="100000">
                                          <p:val>
                                            <p:fltVal val="0"/>
                                          </p:val>
                                        </p:tav>
                                      </p:tavLst>
                                    </p:anim>
                                    <p:anim calcmode="lin" valueType="num">
                                      <p:cBhvr>
                                        <p:cTn id="39" dur="800" decel="100000" fill="hold"/>
                                        <p:tgtEl>
                                          <p:spTgt spid="10"/>
                                        </p:tgtEl>
                                        <p:attrNameLst>
                                          <p:attrName>ppt_x</p:attrName>
                                        </p:attrNameLst>
                                      </p:cBhvr>
                                      <p:tavLst>
                                        <p:tav tm="0">
                                          <p:val>
                                            <p:strVal val="#ppt_x+0.4"/>
                                          </p:val>
                                        </p:tav>
                                        <p:tav tm="100000">
                                          <p:val>
                                            <p:strVal val="#ppt_x-0.05"/>
                                          </p:val>
                                        </p:tav>
                                      </p:tavLst>
                                    </p:anim>
                                    <p:anim calcmode="lin" valueType="num">
                                      <p:cBhvr>
                                        <p:cTn id="40" dur="800" decel="100000" fill="hold"/>
                                        <p:tgtEl>
                                          <p:spTgt spid="1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800" decel="100000"/>
                                        <p:tgtEl>
                                          <p:spTgt spid="11"/>
                                        </p:tgtEl>
                                      </p:cBhvr>
                                    </p:animEffect>
                                    <p:anim calcmode="lin" valueType="num">
                                      <p:cBhvr>
                                        <p:cTn id="46" dur="800" decel="100000" fill="hold"/>
                                        <p:tgtEl>
                                          <p:spTgt spid="11"/>
                                        </p:tgtEl>
                                        <p:attrNameLst>
                                          <p:attrName>style.rotation</p:attrName>
                                        </p:attrNameLst>
                                      </p:cBhvr>
                                      <p:tavLst>
                                        <p:tav tm="0">
                                          <p:val>
                                            <p:fltVal val="-90"/>
                                          </p:val>
                                        </p:tav>
                                        <p:tav tm="100000">
                                          <p:val>
                                            <p:fltVal val="0"/>
                                          </p:val>
                                        </p:tav>
                                      </p:tavLst>
                                    </p:anim>
                                    <p:anim calcmode="lin" valueType="num">
                                      <p:cBhvr>
                                        <p:cTn id="47" dur="800" decel="100000" fill="hold"/>
                                        <p:tgtEl>
                                          <p:spTgt spid="11"/>
                                        </p:tgtEl>
                                        <p:attrNameLst>
                                          <p:attrName>ppt_x</p:attrName>
                                        </p:attrNameLst>
                                      </p:cBhvr>
                                      <p:tavLst>
                                        <p:tav tm="0">
                                          <p:val>
                                            <p:strVal val="#ppt_x+0.4"/>
                                          </p:val>
                                        </p:tav>
                                        <p:tav tm="100000">
                                          <p:val>
                                            <p:strVal val="#ppt_x-0.05"/>
                                          </p:val>
                                        </p:tav>
                                      </p:tavLst>
                                    </p:anim>
                                    <p:anim calcmode="lin" valueType="num">
                                      <p:cBhvr>
                                        <p:cTn id="48" dur="800" decel="100000" fill="hold"/>
                                        <p:tgtEl>
                                          <p:spTgt spid="11"/>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 name="Rettangolo arrotondato 25"/>
          <p:cNvSpPr/>
          <p:nvPr/>
        </p:nvSpPr>
        <p:spPr>
          <a:xfrm>
            <a:off x="4500562" y="4000504"/>
            <a:ext cx="3857652" cy="714380"/>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p>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a:t>
            </a:r>
            <a:r>
              <a:rPr lang="it-IT" sz="1600" b="1" dirty="0" err="1">
                <a:solidFill>
                  <a:srgbClr val="FF0000"/>
                </a:solidFill>
                <a:latin typeface="Times New Roman" pitchFamily="18" charset="0"/>
                <a:cs typeface="Times New Roman" pitchFamily="18" charset="0"/>
              </a:rPr>
              <a:t>Pi.De.R</a:t>
            </a:r>
            <a:r>
              <a:rPr lang="it-IT" sz="1600" b="1" dirty="0">
                <a:solidFill>
                  <a:srgbClr val="FF0000"/>
                </a:solidFill>
                <a:latin typeface="Times New Roman" pitchFamily="18" charset="0"/>
                <a:cs typeface="Times New Roman" pitchFamily="18" charset="0"/>
              </a:rPr>
              <a:t>) </a:t>
            </a:r>
          </a:p>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Pi</a:t>
            </a:r>
            <a:r>
              <a:rPr lang="it-IT" sz="1600" b="1" dirty="0">
                <a:solidFill>
                  <a:srgbClr val="006600"/>
                </a:solidFill>
                <a:latin typeface="Times New Roman" pitchFamily="18" charset="0"/>
                <a:cs typeface="Times New Roman" pitchFamily="18" charset="0"/>
              </a:rPr>
              <a:t>ano di </a:t>
            </a:r>
            <a:r>
              <a:rPr lang="it-IT" sz="1600" b="1" dirty="0">
                <a:solidFill>
                  <a:srgbClr val="FF0000"/>
                </a:solidFill>
                <a:latin typeface="Times New Roman" pitchFamily="18" charset="0"/>
                <a:cs typeface="Times New Roman" pitchFamily="18" charset="0"/>
              </a:rPr>
              <a:t>De</a:t>
            </a:r>
            <a:r>
              <a:rPr lang="it-IT" sz="1600" b="1" dirty="0">
                <a:solidFill>
                  <a:srgbClr val="006600"/>
                </a:solidFill>
                <a:latin typeface="Times New Roman" pitchFamily="18" charset="0"/>
                <a:cs typeface="Times New Roman" pitchFamily="18" charset="0"/>
              </a:rPr>
              <a:t>condizionamento e </a:t>
            </a:r>
            <a:r>
              <a:rPr lang="it-IT" sz="1600" b="1" dirty="0">
                <a:solidFill>
                  <a:srgbClr val="FF0000"/>
                </a:solidFill>
                <a:latin typeface="Times New Roman" pitchFamily="18" charset="0"/>
                <a:cs typeface="Times New Roman" pitchFamily="18" charset="0"/>
              </a:rPr>
              <a:t>R</a:t>
            </a:r>
            <a:r>
              <a:rPr lang="it-IT" sz="1600" b="1" dirty="0">
                <a:solidFill>
                  <a:srgbClr val="006600"/>
                </a:solidFill>
                <a:latin typeface="Times New Roman" pitchFamily="18" charset="0"/>
                <a:cs typeface="Times New Roman" pitchFamily="18" charset="0"/>
              </a:rPr>
              <a:t>ecupero</a:t>
            </a:r>
            <a:endParaRPr lang="it-IT" sz="1600" b="1" dirty="0">
              <a:solidFill>
                <a:srgbClr val="FF0000"/>
              </a:solidFill>
              <a:latin typeface="Times New Roman" pitchFamily="18" charset="0"/>
              <a:cs typeface="Times New Roman" pitchFamily="18" charset="0"/>
            </a:endParaRPr>
          </a:p>
        </p:txBody>
      </p:sp>
      <p:sp>
        <p:nvSpPr>
          <p:cNvPr id="25" name="Rettangolo arrotondato 24"/>
          <p:cNvSpPr/>
          <p:nvPr/>
        </p:nvSpPr>
        <p:spPr>
          <a:xfrm>
            <a:off x="3357554" y="3857628"/>
            <a:ext cx="2571768"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P</a:t>
            </a:r>
            <a:r>
              <a:rPr lang="it-IT" sz="1600" b="1" dirty="0">
                <a:solidFill>
                  <a:srgbClr val="006600"/>
                </a:solidFill>
                <a:latin typeface="Times New Roman" pitchFamily="18" charset="0"/>
                <a:cs typeface="Times New Roman" pitchFamily="18" charset="0"/>
              </a:rPr>
              <a:t>iano</a:t>
            </a:r>
            <a:r>
              <a:rPr lang="it-IT" sz="1600" b="1" dirty="0">
                <a:solidFill>
                  <a:srgbClr val="FF0000"/>
                </a:solidFill>
                <a:latin typeface="Times New Roman" pitchFamily="18" charset="0"/>
                <a:cs typeface="Times New Roman" pitchFamily="18" charset="0"/>
              </a:rPr>
              <a:t> </a:t>
            </a:r>
          </a:p>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D</a:t>
            </a:r>
            <a:r>
              <a:rPr lang="it-IT" sz="1600" b="1" dirty="0">
                <a:solidFill>
                  <a:srgbClr val="006600"/>
                </a:solidFill>
                <a:latin typeface="Times New Roman" pitchFamily="18" charset="0"/>
                <a:cs typeface="Times New Roman" pitchFamily="18" charset="0"/>
              </a:rPr>
              <a:t>idattico</a:t>
            </a:r>
            <a:r>
              <a:rPr lang="it-IT" sz="1600" b="1" dirty="0">
                <a:solidFill>
                  <a:srgbClr val="FF0000"/>
                </a:solidFill>
                <a:latin typeface="Times New Roman" pitchFamily="18" charset="0"/>
                <a:cs typeface="Times New Roman" pitchFamily="18" charset="0"/>
              </a:rPr>
              <a:t> P</a:t>
            </a:r>
            <a:r>
              <a:rPr lang="it-IT" sz="1600" b="1" dirty="0">
                <a:solidFill>
                  <a:srgbClr val="006600"/>
                </a:solidFill>
                <a:latin typeface="Times New Roman" pitchFamily="18" charset="0"/>
                <a:cs typeface="Times New Roman" pitchFamily="18" charset="0"/>
              </a:rPr>
              <a:t>ersonalizzato</a:t>
            </a:r>
          </a:p>
        </p:txBody>
      </p:sp>
      <p:sp>
        <p:nvSpPr>
          <p:cNvPr id="24" name="Rettangolo arrotondato 23"/>
          <p:cNvSpPr/>
          <p:nvPr/>
        </p:nvSpPr>
        <p:spPr>
          <a:xfrm>
            <a:off x="4047170" y="5801694"/>
            <a:ext cx="3168036" cy="84201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b="1" dirty="0">
              <a:solidFill>
                <a:srgbClr val="006600"/>
              </a:solidFill>
              <a:latin typeface="Times New Roman" pitchFamily="18" charset="0"/>
              <a:cs typeface="Times New Roman" pitchFamily="18" charset="0"/>
            </a:endParaRPr>
          </a:p>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REGISTRO-GIORNALE</a:t>
            </a:r>
            <a:r>
              <a:rPr lang="it-IT" sz="1600" b="1" dirty="0">
                <a:solidFill>
                  <a:srgbClr val="006600"/>
                </a:solidFill>
                <a:latin typeface="Times New Roman" pitchFamily="18" charset="0"/>
                <a:cs typeface="Times New Roman" pitchFamily="18" charset="0"/>
              </a:rPr>
              <a:t>   dell’Insegnante Specializzato</a:t>
            </a:r>
          </a:p>
        </p:txBody>
      </p:sp>
      <p:sp>
        <p:nvSpPr>
          <p:cNvPr id="23" name="Rettangolo arrotondato 22"/>
          <p:cNvSpPr/>
          <p:nvPr/>
        </p:nvSpPr>
        <p:spPr>
          <a:xfrm>
            <a:off x="1500166" y="5557854"/>
            <a:ext cx="2786082" cy="84201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b="1" dirty="0">
              <a:solidFill>
                <a:srgbClr val="006600"/>
              </a:solidFill>
              <a:latin typeface="Times New Roman" pitchFamily="18" charset="0"/>
              <a:cs typeface="Times New Roman" pitchFamily="18" charset="0"/>
            </a:endParaRPr>
          </a:p>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REGISTRO di SEZIONE </a:t>
            </a:r>
            <a:r>
              <a:rPr lang="it-IT" sz="1600" b="1" dirty="0">
                <a:solidFill>
                  <a:srgbClr val="006600"/>
                </a:solidFill>
                <a:latin typeface="Times New Roman" pitchFamily="18" charset="0"/>
                <a:cs typeface="Times New Roman" pitchFamily="18" charset="0"/>
              </a:rPr>
              <a:t>(Scuola Infanzia)</a:t>
            </a:r>
          </a:p>
        </p:txBody>
      </p:sp>
      <p:sp>
        <p:nvSpPr>
          <p:cNvPr id="22" name="Rettangolo arrotondato 21"/>
          <p:cNvSpPr/>
          <p:nvPr/>
        </p:nvSpPr>
        <p:spPr>
          <a:xfrm>
            <a:off x="6786578" y="5632146"/>
            <a:ext cx="1643074"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Griglie</a:t>
            </a:r>
          </a:p>
          <a:p>
            <a:pPr algn="ctr" fontAlgn="auto">
              <a:spcBef>
                <a:spcPts val="0"/>
              </a:spcBef>
              <a:spcAft>
                <a:spcPts val="0"/>
              </a:spcAft>
              <a:defRPr/>
            </a:pPr>
            <a:r>
              <a:rPr lang="it-IT" sz="1600" b="1" dirty="0">
                <a:solidFill>
                  <a:srgbClr val="006600"/>
                </a:solidFill>
                <a:latin typeface="Times New Roman" pitchFamily="18" charset="0"/>
                <a:cs typeface="Times New Roman" pitchFamily="18" charset="0"/>
              </a:rPr>
              <a:t>Rilevazione</a:t>
            </a:r>
          </a:p>
        </p:txBody>
      </p:sp>
      <p:sp>
        <p:nvSpPr>
          <p:cNvPr id="21" name="Rettangolo arrotondato 20"/>
          <p:cNvSpPr/>
          <p:nvPr/>
        </p:nvSpPr>
        <p:spPr>
          <a:xfrm>
            <a:off x="5357818" y="5479746"/>
            <a:ext cx="1643074"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Prove</a:t>
            </a:r>
            <a:r>
              <a:rPr lang="it-IT" sz="1600" b="1" dirty="0">
                <a:solidFill>
                  <a:srgbClr val="006600"/>
                </a:solidFill>
                <a:latin typeface="Times New Roman" pitchFamily="18" charset="0"/>
                <a:cs typeface="Times New Roman" pitchFamily="18" charset="0"/>
              </a:rPr>
              <a:t>                Differenziate</a:t>
            </a:r>
          </a:p>
        </p:txBody>
      </p:sp>
      <p:sp>
        <p:nvSpPr>
          <p:cNvPr id="20" name="Rettangolo arrotondato 19"/>
          <p:cNvSpPr/>
          <p:nvPr/>
        </p:nvSpPr>
        <p:spPr>
          <a:xfrm>
            <a:off x="3428992" y="5327346"/>
            <a:ext cx="2143140"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Materiali </a:t>
            </a:r>
            <a:r>
              <a:rPr lang="it-IT" sz="1600" b="1" dirty="0">
                <a:solidFill>
                  <a:srgbClr val="006600"/>
                </a:solidFill>
                <a:latin typeface="Times New Roman" pitchFamily="18" charset="0"/>
                <a:cs typeface="Times New Roman" pitchFamily="18" charset="0"/>
              </a:rPr>
              <a:t>Didattici</a:t>
            </a:r>
          </a:p>
        </p:txBody>
      </p:sp>
      <p:sp>
        <p:nvSpPr>
          <p:cNvPr id="19" name="Rettangolo arrotondato 18"/>
          <p:cNvSpPr/>
          <p:nvPr/>
        </p:nvSpPr>
        <p:spPr>
          <a:xfrm>
            <a:off x="6643702" y="3714752"/>
            <a:ext cx="2286016"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P</a:t>
            </a:r>
            <a:r>
              <a:rPr lang="it-IT" sz="1600" b="1" dirty="0">
                <a:solidFill>
                  <a:srgbClr val="006600"/>
                </a:solidFill>
                <a:latin typeface="Times New Roman" pitchFamily="18" charset="0"/>
                <a:cs typeface="Times New Roman" pitchFamily="18" charset="0"/>
              </a:rPr>
              <a:t>iano </a:t>
            </a:r>
            <a:r>
              <a:rPr lang="it-IT" sz="1600" b="1" dirty="0" err="1">
                <a:solidFill>
                  <a:srgbClr val="FF0000"/>
                </a:solidFill>
                <a:latin typeface="Times New Roman" pitchFamily="18" charset="0"/>
                <a:cs typeface="Times New Roman" pitchFamily="18" charset="0"/>
              </a:rPr>
              <a:t>A</a:t>
            </a:r>
            <a:r>
              <a:rPr lang="it-IT" sz="1600" b="1" dirty="0" err="1">
                <a:solidFill>
                  <a:srgbClr val="006600"/>
                </a:solidFill>
                <a:latin typeface="Times New Roman" pitchFamily="18" charset="0"/>
                <a:cs typeface="Times New Roman" pitchFamily="18" charset="0"/>
              </a:rPr>
              <a:t>nnuale</a:t>
            </a:r>
            <a:r>
              <a:rPr lang="it-IT" sz="1600" b="1" dirty="0" err="1">
                <a:solidFill>
                  <a:srgbClr val="FF0000"/>
                </a:solidFill>
                <a:latin typeface="Times New Roman" pitchFamily="18" charset="0"/>
                <a:cs typeface="Times New Roman" pitchFamily="18" charset="0"/>
              </a:rPr>
              <a:t>I</a:t>
            </a:r>
            <a:r>
              <a:rPr lang="it-IT" sz="1600" b="1" dirty="0" err="1">
                <a:solidFill>
                  <a:srgbClr val="006600"/>
                </a:solidFill>
                <a:latin typeface="Times New Roman" pitchFamily="18" charset="0"/>
                <a:cs typeface="Times New Roman" pitchFamily="18" charset="0"/>
              </a:rPr>
              <a:t>nclusività</a:t>
            </a:r>
            <a:r>
              <a:rPr lang="it-IT" sz="1600" b="1" dirty="0">
                <a:solidFill>
                  <a:srgbClr val="006600"/>
                </a:solidFill>
                <a:latin typeface="Times New Roman" pitchFamily="18" charset="0"/>
                <a:cs typeface="Times New Roman" pitchFamily="18" charset="0"/>
              </a:rPr>
              <a:t>  </a:t>
            </a:r>
          </a:p>
        </p:txBody>
      </p:sp>
      <p:sp>
        <p:nvSpPr>
          <p:cNvPr id="15" name="Rettangolo arrotondato 14"/>
          <p:cNvSpPr/>
          <p:nvPr/>
        </p:nvSpPr>
        <p:spPr>
          <a:xfrm>
            <a:off x="902944" y="5174946"/>
            <a:ext cx="2786082"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Scheda</a:t>
            </a:r>
            <a:r>
              <a:rPr lang="it-IT" sz="1600" b="1" dirty="0">
                <a:solidFill>
                  <a:srgbClr val="006600"/>
                </a:solidFill>
                <a:latin typeface="Times New Roman" pitchFamily="18" charset="0"/>
                <a:cs typeface="Times New Roman" pitchFamily="18" charset="0"/>
              </a:rPr>
              <a:t> Raccordo Operativo</a:t>
            </a:r>
          </a:p>
        </p:txBody>
      </p:sp>
      <p:sp>
        <p:nvSpPr>
          <p:cNvPr id="16" name="Rettangolo arrotondato 15"/>
          <p:cNvSpPr/>
          <p:nvPr/>
        </p:nvSpPr>
        <p:spPr>
          <a:xfrm>
            <a:off x="5143504" y="3500438"/>
            <a:ext cx="2214578"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sz="1600" b="1" dirty="0">
                <a:solidFill>
                  <a:srgbClr val="FF0000"/>
                </a:solidFill>
                <a:latin typeface="Times New Roman" pitchFamily="18" charset="0"/>
                <a:cs typeface="Times New Roman" pitchFamily="18" charset="0"/>
              </a:rPr>
              <a:t>P</a:t>
            </a:r>
            <a:r>
              <a:rPr lang="it-IT" sz="1600" b="1" dirty="0">
                <a:solidFill>
                  <a:srgbClr val="006600"/>
                </a:solidFill>
                <a:latin typeface="Times New Roman" pitchFamily="18" charset="0"/>
                <a:cs typeface="Times New Roman" pitchFamily="18" charset="0"/>
              </a:rPr>
              <a:t>iano </a:t>
            </a:r>
            <a:r>
              <a:rPr lang="it-IT" sz="1600" b="1" dirty="0">
                <a:solidFill>
                  <a:srgbClr val="FF0000"/>
                </a:solidFill>
                <a:latin typeface="Times New Roman" pitchFamily="18" charset="0"/>
                <a:cs typeface="Times New Roman" pitchFamily="18" charset="0"/>
              </a:rPr>
              <a:t>E</a:t>
            </a:r>
            <a:r>
              <a:rPr lang="it-IT" sz="1600" b="1" dirty="0">
                <a:solidFill>
                  <a:srgbClr val="006600"/>
                </a:solidFill>
                <a:latin typeface="Times New Roman" pitchFamily="18" charset="0"/>
                <a:cs typeface="Times New Roman" pitchFamily="18" charset="0"/>
              </a:rPr>
              <a:t>ducativo </a:t>
            </a:r>
          </a:p>
          <a:p>
            <a:pPr algn="r" fontAlgn="auto">
              <a:spcBef>
                <a:spcPts val="0"/>
              </a:spcBef>
              <a:spcAft>
                <a:spcPts val="0"/>
              </a:spcAft>
              <a:defRPr/>
            </a:pPr>
            <a:r>
              <a:rPr lang="it-IT" sz="1600" b="1" dirty="0">
                <a:solidFill>
                  <a:srgbClr val="FF0000"/>
                </a:solidFill>
                <a:latin typeface="Times New Roman" pitchFamily="18" charset="0"/>
                <a:cs typeface="Times New Roman" pitchFamily="18" charset="0"/>
              </a:rPr>
              <a:t>P</a:t>
            </a:r>
            <a:r>
              <a:rPr lang="it-IT" sz="1600" b="1" dirty="0">
                <a:solidFill>
                  <a:srgbClr val="006600"/>
                </a:solidFill>
                <a:latin typeface="Times New Roman" pitchFamily="18" charset="0"/>
                <a:cs typeface="Times New Roman" pitchFamily="18" charset="0"/>
              </a:rPr>
              <a:t>ersonalizzato</a:t>
            </a:r>
          </a:p>
        </p:txBody>
      </p:sp>
      <p:sp>
        <p:nvSpPr>
          <p:cNvPr id="17" name="Rettangolo arrotondato 16"/>
          <p:cNvSpPr/>
          <p:nvPr/>
        </p:nvSpPr>
        <p:spPr>
          <a:xfrm>
            <a:off x="2928926" y="3357562"/>
            <a:ext cx="2571768"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P</a:t>
            </a:r>
            <a:r>
              <a:rPr lang="it-IT" sz="1600" b="1" dirty="0">
                <a:solidFill>
                  <a:srgbClr val="006600"/>
                </a:solidFill>
                <a:latin typeface="Times New Roman" pitchFamily="18" charset="0"/>
                <a:cs typeface="Times New Roman" pitchFamily="18" charset="0"/>
              </a:rPr>
              <a:t>rofilo </a:t>
            </a:r>
          </a:p>
          <a:p>
            <a:pP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D</a:t>
            </a:r>
            <a:r>
              <a:rPr lang="it-IT" sz="1600" b="1" dirty="0">
                <a:solidFill>
                  <a:srgbClr val="006600"/>
                </a:solidFill>
                <a:latin typeface="Times New Roman" pitchFamily="18" charset="0"/>
                <a:cs typeface="Times New Roman" pitchFamily="18" charset="0"/>
              </a:rPr>
              <a:t>inamico </a:t>
            </a:r>
            <a:r>
              <a:rPr lang="it-IT" sz="1600" b="1" dirty="0">
                <a:solidFill>
                  <a:srgbClr val="FF0000"/>
                </a:solidFill>
                <a:latin typeface="Times New Roman" pitchFamily="18" charset="0"/>
                <a:cs typeface="Times New Roman" pitchFamily="18" charset="0"/>
              </a:rPr>
              <a:t>F</a:t>
            </a:r>
            <a:r>
              <a:rPr lang="it-IT" sz="1600" b="1" dirty="0">
                <a:solidFill>
                  <a:srgbClr val="006600"/>
                </a:solidFill>
                <a:latin typeface="Times New Roman" pitchFamily="18" charset="0"/>
                <a:cs typeface="Times New Roman" pitchFamily="18" charset="0"/>
              </a:rPr>
              <a:t>unzionale  </a:t>
            </a:r>
          </a:p>
        </p:txBody>
      </p:sp>
      <p:sp>
        <p:nvSpPr>
          <p:cNvPr id="18" name="Rettangolo arrotondato 17"/>
          <p:cNvSpPr/>
          <p:nvPr/>
        </p:nvSpPr>
        <p:spPr>
          <a:xfrm>
            <a:off x="857224" y="3214686"/>
            <a:ext cx="2286016"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D</a:t>
            </a:r>
            <a:r>
              <a:rPr lang="it-IT" sz="1600" b="1" dirty="0">
                <a:solidFill>
                  <a:srgbClr val="006600"/>
                </a:solidFill>
                <a:latin typeface="Times New Roman" pitchFamily="18" charset="0"/>
                <a:cs typeface="Times New Roman" pitchFamily="18" charset="0"/>
              </a:rPr>
              <a:t>iagnosi </a:t>
            </a:r>
            <a:r>
              <a:rPr lang="it-IT" sz="1600" b="1" dirty="0">
                <a:solidFill>
                  <a:srgbClr val="FF0000"/>
                </a:solidFill>
                <a:latin typeface="Times New Roman" pitchFamily="18" charset="0"/>
                <a:cs typeface="Times New Roman" pitchFamily="18" charset="0"/>
              </a:rPr>
              <a:t>F</a:t>
            </a:r>
            <a:r>
              <a:rPr lang="it-IT" sz="1600" b="1" dirty="0">
                <a:solidFill>
                  <a:srgbClr val="006600"/>
                </a:solidFill>
                <a:latin typeface="Times New Roman" pitchFamily="18" charset="0"/>
                <a:cs typeface="Times New Roman" pitchFamily="18" charset="0"/>
              </a:rPr>
              <a:t>unzionale</a:t>
            </a:r>
          </a:p>
        </p:txBody>
      </p:sp>
      <p:sp>
        <p:nvSpPr>
          <p:cNvPr id="12" name="Rettangolo arrotondato 11"/>
          <p:cNvSpPr/>
          <p:nvPr/>
        </p:nvSpPr>
        <p:spPr>
          <a:xfrm>
            <a:off x="5643570" y="2071678"/>
            <a:ext cx="2928958"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P</a:t>
            </a:r>
            <a:r>
              <a:rPr lang="it-IT" sz="1600" b="1" dirty="0">
                <a:solidFill>
                  <a:srgbClr val="006600"/>
                </a:solidFill>
                <a:latin typeface="Times New Roman" pitchFamily="18" charset="0"/>
                <a:cs typeface="Times New Roman" pitchFamily="18" charset="0"/>
              </a:rPr>
              <a:t>iano </a:t>
            </a:r>
            <a:r>
              <a:rPr lang="it-IT" sz="1600" b="1" dirty="0">
                <a:solidFill>
                  <a:srgbClr val="FF0000"/>
                </a:solidFill>
                <a:latin typeface="Times New Roman" pitchFamily="18" charset="0"/>
                <a:cs typeface="Times New Roman" pitchFamily="18" charset="0"/>
              </a:rPr>
              <a:t>A</a:t>
            </a:r>
            <a:r>
              <a:rPr lang="it-IT" sz="1600" b="1" dirty="0">
                <a:solidFill>
                  <a:srgbClr val="006600"/>
                </a:solidFill>
                <a:latin typeface="Times New Roman" pitchFamily="18" charset="0"/>
                <a:cs typeface="Times New Roman" pitchFamily="18" charset="0"/>
              </a:rPr>
              <a:t>ttività         Scolastiche e Integrative</a:t>
            </a:r>
          </a:p>
        </p:txBody>
      </p:sp>
      <p:sp>
        <p:nvSpPr>
          <p:cNvPr id="11" name="Rettangolo arrotondato 10"/>
          <p:cNvSpPr/>
          <p:nvPr/>
        </p:nvSpPr>
        <p:spPr>
          <a:xfrm>
            <a:off x="3571868" y="1928802"/>
            <a:ext cx="2357454"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sz="1600" b="1" dirty="0">
                <a:solidFill>
                  <a:srgbClr val="FF0000"/>
                </a:solidFill>
                <a:latin typeface="Times New Roman" pitchFamily="18" charset="0"/>
                <a:cs typeface="Times New Roman" pitchFamily="18" charset="0"/>
              </a:rPr>
              <a:t>P</a:t>
            </a:r>
            <a:r>
              <a:rPr lang="it-IT" sz="1600" b="1" dirty="0">
                <a:solidFill>
                  <a:srgbClr val="006600"/>
                </a:solidFill>
                <a:latin typeface="Times New Roman" pitchFamily="18" charset="0"/>
                <a:cs typeface="Times New Roman" pitchFamily="18" charset="0"/>
              </a:rPr>
              <a:t>rogrammazione </a:t>
            </a:r>
          </a:p>
          <a:p>
            <a:pPr algn="r" fontAlgn="auto">
              <a:spcBef>
                <a:spcPts val="0"/>
              </a:spcBef>
              <a:spcAft>
                <a:spcPts val="0"/>
              </a:spcAft>
              <a:defRPr/>
            </a:pPr>
            <a:r>
              <a:rPr lang="it-IT" sz="1600" b="1" dirty="0">
                <a:solidFill>
                  <a:srgbClr val="FF0000"/>
                </a:solidFill>
                <a:latin typeface="Times New Roman" pitchFamily="18" charset="0"/>
                <a:cs typeface="Times New Roman" pitchFamily="18" charset="0"/>
              </a:rPr>
              <a:t>E</a:t>
            </a:r>
            <a:r>
              <a:rPr lang="it-IT" sz="1600" b="1" dirty="0">
                <a:solidFill>
                  <a:srgbClr val="006600"/>
                </a:solidFill>
                <a:latin typeface="Times New Roman" pitchFamily="18" charset="0"/>
                <a:cs typeface="Times New Roman" pitchFamily="18" charset="0"/>
              </a:rPr>
              <a:t>ducativa annuale</a:t>
            </a:r>
          </a:p>
        </p:txBody>
      </p:sp>
      <p:sp>
        <p:nvSpPr>
          <p:cNvPr id="10" name="Rettangolo arrotondato 9"/>
          <p:cNvSpPr/>
          <p:nvPr/>
        </p:nvSpPr>
        <p:spPr>
          <a:xfrm>
            <a:off x="2428860" y="1785926"/>
            <a:ext cx="1500198"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006600"/>
                </a:solidFill>
                <a:latin typeface="Times New Roman" pitchFamily="18" charset="0"/>
                <a:cs typeface="Times New Roman" pitchFamily="18" charset="0"/>
              </a:rPr>
              <a:t>     </a:t>
            </a:r>
            <a:r>
              <a:rPr lang="it-IT" sz="1600" b="1" dirty="0" smtClean="0">
                <a:solidFill>
                  <a:srgbClr val="006600"/>
                </a:solidFill>
                <a:latin typeface="Times New Roman" pitchFamily="18" charset="0"/>
                <a:cs typeface="Times New Roman" pitchFamily="18" charset="0"/>
              </a:rPr>
              <a:t> </a:t>
            </a:r>
            <a:r>
              <a:rPr lang="it-IT" sz="1600" b="1" dirty="0" smtClean="0">
                <a:solidFill>
                  <a:srgbClr val="FF0000"/>
                </a:solidFill>
                <a:latin typeface="Times New Roman" pitchFamily="18" charset="0"/>
                <a:cs typeface="Times New Roman" pitchFamily="18" charset="0"/>
              </a:rPr>
              <a:t>P</a:t>
            </a:r>
            <a:r>
              <a:rPr lang="it-IT" sz="1600" b="1" dirty="0" smtClean="0">
                <a:solidFill>
                  <a:srgbClr val="006600"/>
                </a:solidFill>
                <a:latin typeface="Times New Roman" pitchFamily="18" charset="0"/>
                <a:cs typeface="Times New Roman" pitchFamily="18" charset="0"/>
              </a:rPr>
              <a:t>. </a:t>
            </a:r>
            <a:r>
              <a:rPr lang="it-IT" sz="1600" b="1" dirty="0" smtClean="0">
                <a:solidFill>
                  <a:srgbClr val="FF0000"/>
                </a:solidFill>
                <a:latin typeface="Times New Roman" pitchFamily="18" charset="0"/>
                <a:cs typeface="Times New Roman" pitchFamily="18" charset="0"/>
              </a:rPr>
              <a:t>T</a:t>
            </a:r>
            <a:r>
              <a:rPr lang="it-IT" sz="1600" b="1" dirty="0" smtClean="0">
                <a:solidFill>
                  <a:schemeClr val="accent4"/>
                </a:solidFill>
                <a:latin typeface="Times New Roman" pitchFamily="18" charset="0"/>
                <a:cs typeface="Times New Roman" pitchFamily="18" charset="0"/>
              </a:rPr>
              <a:t>.</a:t>
            </a:r>
            <a:r>
              <a:rPr lang="it-IT" sz="1600" b="1" dirty="0" smtClean="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O</a:t>
            </a:r>
            <a:r>
              <a:rPr lang="it-IT" sz="1600" b="1" dirty="0">
                <a:solidFill>
                  <a:srgbClr val="006600"/>
                </a:solidFill>
                <a:latin typeface="Times New Roman" pitchFamily="18" charset="0"/>
                <a:cs typeface="Times New Roman" pitchFamily="18" charset="0"/>
              </a:rPr>
              <a:t>. </a:t>
            </a:r>
            <a:r>
              <a:rPr lang="it-IT" sz="1600" b="1" dirty="0">
                <a:solidFill>
                  <a:srgbClr val="FF0000"/>
                </a:solidFill>
                <a:latin typeface="Times New Roman" pitchFamily="18" charset="0"/>
                <a:cs typeface="Times New Roman" pitchFamily="18" charset="0"/>
              </a:rPr>
              <a:t>F</a:t>
            </a:r>
            <a:r>
              <a:rPr lang="it-IT" sz="1600" b="1" dirty="0">
                <a:solidFill>
                  <a:srgbClr val="006600"/>
                </a:solidFill>
                <a:latin typeface="Times New Roman" pitchFamily="18" charset="0"/>
                <a:cs typeface="Times New Roman" pitchFamily="18" charset="0"/>
              </a:rPr>
              <a:t>.  </a:t>
            </a:r>
          </a:p>
        </p:txBody>
      </p:sp>
      <p:sp>
        <p:nvSpPr>
          <p:cNvPr id="7" name="Rettangolo arrotondato 6"/>
          <p:cNvSpPr/>
          <p:nvPr/>
        </p:nvSpPr>
        <p:spPr>
          <a:xfrm>
            <a:off x="857224" y="1643050"/>
            <a:ext cx="1928826" cy="500066"/>
          </a:xfrm>
          <a:prstGeom prst="roundRect">
            <a:avLst/>
          </a:prstGeom>
          <a:solidFill>
            <a:schemeClr val="bg1"/>
          </a:solidFill>
          <a:ln w="28575">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C</a:t>
            </a:r>
            <a:r>
              <a:rPr lang="it-IT" sz="1600" b="1" dirty="0">
                <a:solidFill>
                  <a:srgbClr val="006600"/>
                </a:solidFill>
                <a:latin typeface="Times New Roman" pitchFamily="18" charset="0"/>
                <a:cs typeface="Times New Roman" pitchFamily="18" charset="0"/>
              </a:rPr>
              <a:t>arta dei </a:t>
            </a:r>
            <a:r>
              <a:rPr lang="it-IT" sz="1600" b="1" dirty="0">
                <a:solidFill>
                  <a:srgbClr val="FF0000"/>
                </a:solidFill>
                <a:latin typeface="Times New Roman" pitchFamily="18" charset="0"/>
                <a:cs typeface="Times New Roman" pitchFamily="18" charset="0"/>
              </a:rPr>
              <a:t>S</a:t>
            </a:r>
            <a:r>
              <a:rPr lang="it-IT" sz="1600" b="1" dirty="0">
                <a:solidFill>
                  <a:srgbClr val="006600"/>
                </a:solidFill>
                <a:latin typeface="Times New Roman" pitchFamily="18" charset="0"/>
                <a:cs typeface="Times New Roman" pitchFamily="18" charset="0"/>
              </a:rPr>
              <a:t>ervizi</a:t>
            </a:r>
          </a:p>
        </p:txBody>
      </p:sp>
      <p:sp>
        <p:nvSpPr>
          <p:cNvPr id="4" name="Rettangolo 3"/>
          <p:cNvSpPr/>
          <p:nvPr/>
        </p:nvSpPr>
        <p:spPr>
          <a:xfrm>
            <a:off x="0" y="0"/>
            <a:ext cx="9144000" cy="6858000"/>
          </a:xfrm>
          <a:prstGeom prst="rect">
            <a:avLst/>
          </a:prstGeom>
          <a:noFill/>
          <a:ln w="57150">
            <a:solidFill>
              <a:srgbClr val="0066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arrotondato 4"/>
          <p:cNvSpPr/>
          <p:nvPr/>
        </p:nvSpPr>
        <p:spPr>
          <a:xfrm>
            <a:off x="1142976" y="142852"/>
            <a:ext cx="6858048" cy="785818"/>
          </a:xfrm>
          <a:prstGeom prst="roundRect">
            <a:avLst/>
          </a:prstGeom>
          <a:solidFill>
            <a:srgbClr val="006600"/>
          </a:solidFill>
          <a:ln w="28575">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solidFill>
                  <a:srgbClr val="FFFF00"/>
                </a:solidFill>
                <a:latin typeface="Times New Roman" pitchFamily="18" charset="0"/>
                <a:cs typeface="Times New Roman" pitchFamily="18" charset="0"/>
              </a:rPr>
              <a:t>STRUMENTI</a:t>
            </a:r>
            <a:r>
              <a:rPr lang="it-IT" sz="2000" b="1" dirty="0">
                <a:solidFill>
                  <a:schemeClr val="bg1"/>
                </a:solidFill>
                <a:latin typeface="Times New Roman" pitchFamily="18" charset="0"/>
                <a:cs typeface="Times New Roman" pitchFamily="18" charset="0"/>
              </a:rPr>
              <a:t> </a:t>
            </a:r>
          </a:p>
          <a:p>
            <a:pPr algn="ctr" fontAlgn="auto">
              <a:spcBef>
                <a:spcPts val="0"/>
              </a:spcBef>
              <a:spcAft>
                <a:spcPts val="0"/>
              </a:spcAft>
              <a:defRPr/>
            </a:pPr>
            <a:r>
              <a:rPr lang="it-IT" b="1" dirty="0">
                <a:solidFill>
                  <a:schemeClr val="bg1"/>
                </a:solidFill>
                <a:latin typeface="Times New Roman" pitchFamily="18" charset="0"/>
                <a:cs typeface="Times New Roman" pitchFamily="18" charset="0"/>
              </a:rPr>
              <a:t>per la </a:t>
            </a:r>
            <a:r>
              <a:rPr lang="it-IT" sz="2000" b="1" dirty="0">
                <a:solidFill>
                  <a:schemeClr val="bg1"/>
                </a:solidFill>
                <a:latin typeface="Times New Roman" pitchFamily="18" charset="0"/>
                <a:cs typeface="Times New Roman" pitchFamily="18" charset="0"/>
              </a:rPr>
              <a:t>Programmazione inclusiva</a:t>
            </a:r>
          </a:p>
        </p:txBody>
      </p:sp>
      <p:sp>
        <p:nvSpPr>
          <p:cNvPr id="6" name="Rettangolo arrotondato 5"/>
          <p:cNvSpPr/>
          <p:nvPr/>
        </p:nvSpPr>
        <p:spPr>
          <a:xfrm>
            <a:off x="214282" y="1214422"/>
            <a:ext cx="4143404" cy="500066"/>
          </a:xfrm>
          <a:prstGeom prst="roundRect">
            <a:avLst/>
          </a:prstGeom>
          <a:solidFill>
            <a:srgbClr val="006600"/>
          </a:solidFill>
          <a:ln w="28575">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2000" b="1" i="1" dirty="0">
                <a:solidFill>
                  <a:schemeClr val="bg1"/>
                </a:solidFill>
                <a:latin typeface="Times New Roman" pitchFamily="18" charset="0"/>
                <a:cs typeface="Times New Roman" pitchFamily="18" charset="0"/>
              </a:rPr>
              <a:t>elaborati dal </a:t>
            </a:r>
            <a:r>
              <a:rPr lang="it-IT" sz="2000" b="1" i="1" dirty="0">
                <a:solidFill>
                  <a:srgbClr val="FFFF00"/>
                </a:solidFill>
                <a:latin typeface="Times New Roman" pitchFamily="18" charset="0"/>
                <a:cs typeface="Times New Roman" pitchFamily="18" charset="0"/>
              </a:rPr>
              <a:t>Collegio dei Docenti</a:t>
            </a:r>
          </a:p>
        </p:txBody>
      </p:sp>
      <p:sp>
        <p:nvSpPr>
          <p:cNvPr id="8" name="Rettangolo arrotondato 7"/>
          <p:cNvSpPr/>
          <p:nvPr/>
        </p:nvSpPr>
        <p:spPr>
          <a:xfrm>
            <a:off x="214282" y="2786058"/>
            <a:ext cx="4143404" cy="500066"/>
          </a:xfrm>
          <a:prstGeom prst="roundRect">
            <a:avLst/>
          </a:prstGeom>
          <a:solidFill>
            <a:srgbClr val="006600"/>
          </a:solidFill>
          <a:ln w="28575">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2000" b="1" i="1" dirty="0">
                <a:solidFill>
                  <a:schemeClr val="bg1"/>
                </a:solidFill>
                <a:latin typeface="Times New Roman" pitchFamily="18" charset="0"/>
                <a:cs typeface="Times New Roman" pitchFamily="18" charset="0"/>
              </a:rPr>
              <a:t>elaborati dagli </a:t>
            </a:r>
            <a:r>
              <a:rPr lang="it-IT" sz="2000" b="1" i="1" dirty="0">
                <a:solidFill>
                  <a:srgbClr val="FFFF00"/>
                </a:solidFill>
                <a:latin typeface="Times New Roman" pitchFamily="18" charset="0"/>
                <a:cs typeface="Times New Roman" pitchFamily="18" charset="0"/>
              </a:rPr>
              <a:t>Organismi Specifici</a:t>
            </a:r>
          </a:p>
        </p:txBody>
      </p:sp>
      <p:sp>
        <p:nvSpPr>
          <p:cNvPr id="9" name="Rettangolo arrotondato 8"/>
          <p:cNvSpPr/>
          <p:nvPr/>
        </p:nvSpPr>
        <p:spPr>
          <a:xfrm>
            <a:off x="214282" y="4746318"/>
            <a:ext cx="4143404" cy="500066"/>
          </a:xfrm>
          <a:prstGeom prst="roundRect">
            <a:avLst/>
          </a:prstGeom>
          <a:solidFill>
            <a:srgbClr val="006600"/>
          </a:solidFill>
          <a:ln w="28575">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2000" b="1" i="1" dirty="0">
                <a:solidFill>
                  <a:schemeClr val="bg1"/>
                </a:solidFill>
                <a:latin typeface="Times New Roman" pitchFamily="18" charset="0"/>
                <a:cs typeface="Times New Roman" pitchFamily="18" charset="0"/>
              </a:rPr>
              <a:t>elaborati dai </a:t>
            </a:r>
            <a:r>
              <a:rPr lang="it-IT" sz="2000" b="1" i="1" dirty="0">
                <a:solidFill>
                  <a:srgbClr val="FFFF00"/>
                </a:solidFill>
                <a:latin typeface="Times New Roman" pitchFamily="18" charset="0"/>
                <a:cs typeface="Times New Roman" pitchFamily="18" charset="0"/>
              </a:rPr>
              <a:t>Singoli Docenti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800" decel="100000"/>
                                        <p:tgtEl>
                                          <p:spTgt spid="10"/>
                                        </p:tgtEl>
                                      </p:cBhvr>
                                    </p:animEffect>
                                    <p:anim calcmode="lin" valueType="num">
                                      <p:cBhvr>
                                        <p:cTn id="40" dur="800" decel="100000" fill="hold"/>
                                        <p:tgtEl>
                                          <p:spTgt spid="10"/>
                                        </p:tgtEl>
                                        <p:attrNameLst>
                                          <p:attrName>style.rotation</p:attrName>
                                        </p:attrNameLst>
                                      </p:cBhvr>
                                      <p:tavLst>
                                        <p:tav tm="0">
                                          <p:val>
                                            <p:fltVal val="-90"/>
                                          </p:val>
                                        </p:tav>
                                        <p:tav tm="100000">
                                          <p:val>
                                            <p:fltVal val="0"/>
                                          </p:val>
                                        </p:tav>
                                      </p:tavLst>
                                    </p:anim>
                                    <p:anim calcmode="lin" valueType="num">
                                      <p:cBhvr>
                                        <p:cTn id="41" dur="800" decel="100000" fill="hold"/>
                                        <p:tgtEl>
                                          <p:spTgt spid="10"/>
                                        </p:tgtEl>
                                        <p:attrNameLst>
                                          <p:attrName>ppt_x</p:attrName>
                                        </p:attrNameLst>
                                      </p:cBhvr>
                                      <p:tavLst>
                                        <p:tav tm="0">
                                          <p:val>
                                            <p:strVal val="#ppt_x+0.4"/>
                                          </p:val>
                                        </p:tav>
                                        <p:tav tm="100000">
                                          <p:val>
                                            <p:strVal val="#ppt_x-0.05"/>
                                          </p:val>
                                        </p:tav>
                                      </p:tavLst>
                                    </p:anim>
                                    <p:anim calcmode="lin" valueType="num">
                                      <p:cBhvr>
                                        <p:cTn id="42" dur="800" decel="100000" fill="hold"/>
                                        <p:tgtEl>
                                          <p:spTgt spid="1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
                                        <p:tgtEl>
                                          <p:spTgt spid="11"/>
                                        </p:tgtEl>
                                      </p:cBhvr>
                                    </p:animEffect>
                                    <p:anim calcmode="lin" valueType="num">
                                      <p:cBhvr>
                                        <p:cTn id="50" dur="400" fill="hold"/>
                                        <p:tgtEl>
                                          <p:spTgt spid="11"/>
                                        </p:tgtEl>
                                        <p:attrNameLst>
                                          <p:attrName>ppt_x</p:attrName>
                                        </p:attrNameLst>
                                      </p:cBhvr>
                                      <p:tavLst>
                                        <p:tav tm="0">
                                          <p:val>
                                            <p:strVal val="#ppt_x"/>
                                          </p:val>
                                        </p:tav>
                                        <p:tav tm="100000">
                                          <p:val>
                                            <p:strVal val="#ppt_x"/>
                                          </p:val>
                                        </p:tav>
                                      </p:tavLst>
                                    </p:anim>
                                    <p:anim calcmode="lin" valueType="num">
                                      <p:cBhvr>
                                        <p:cTn id="51" dur="400" fill="hold"/>
                                        <p:tgtEl>
                                          <p:spTgt spid="11"/>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strVal val="#ppt_w+.3"/>
                                          </p:val>
                                        </p:tav>
                                        <p:tav tm="100000">
                                          <p:val>
                                            <p:strVal val="#ppt_w"/>
                                          </p:val>
                                        </p:tav>
                                      </p:tavLst>
                                    </p:anim>
                                    <p:anim calcmode="lin" valueType="num">
                                      <p:cBhvr>
                                        <p:cTn id="59" dur="1000" fill="hold"/>
                                        <p:tgtEl>
                                          <p:spTgt spid="12"/>
                                        </p:tgtEl>
                                        <p:attrNameLst>
                                          <p:attrName>ppt_h</p:attrName>
                                        </p:attrNameLst>
                                      </p:cBhvr>
                                      <p:tavLst>
                                        <p:tav tm="0">
                                          <p:val>
                                            <p:strVal val="#ppt_h"/>
                                          </p:val>
                                        </p:tav>
                                        <p:tav tm="100000">
                                          <p:val>
                                            <p:strVal val="#ppt_h"/>
                                          </p:val>
                                        </p:tav>
                                      </p:tavLst>
                                    </p:anim>
                                    <p:animEffect transition="in" filter="fade">
                                      <p:cBhvr>
                                        <p:cTn id="60" dur="1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800" decel="100000"/>
                                        <p:tgtEl>
                                          <p:spTgt spid="18"/>
                                        </p:tgtEl>
                                      </p:cBhvr>
                                    </p:animEffect>
                                    <p:anim calcmode="lin" valueType="num">
                                      <p:cBhvr>
                                        <p:cTn id="66" dur="800" decel="100000" fill="hold"/>
                                        <p:tgtEl>
                                          <p:spTgt spid="18"/>
                                        </p:tgtEl>
                                        <p:attrNameLst>
                                          <p:attrName>style.rotation</p:attrName>
                                        </p:attrNameLst>
                                      </p:cBhvr>
                                      <p:tavLst>
                                        <p:tav tm="0">
                                          <p:val>
                                            <p:fltVal val="-90"/>
                                          </p:val>
                                        </p:tav>
                                        <p:tav tm="100000">
                                          <p:val>
                                            <p:fltVal val="0"/>
                                          </p:val>
                                        </p:tav>
                                      </p:tavLst>
                                    </p:anim>
                                    <p:anim calcmode="lin" valueType="num">
                                      <p:cBhvr>
                                        <p:cTn id="67" dur="800" decel="100000" fill="hold"/>
                                        <p:tgtEl>
                                          <p:spTgt spid="18"/>
                                        </p:tgtEl>
                                        <p:attrNameLst>
                                          <p:attrName>ppt_x</p:attrName>
                                        </p:attrNameLst>
                                      </p:cBhvr>
                                      <p:tavLst>
                                        <p:tav tm="0">
                                          <p:val>
                                            <p:strVal val="#ppt_x+0.4"/>
                                          </p:val>
                                        </p:tav>
                                        <p:tav tm="100000">
                                          <p:val>
                                            <p:strVal val="#ppt_x-0.05"/>
                                          </p:val>
                                        </p:tav>
                                      </p:tavLst>
                                    </p:anim>
                                    <p:anim calcmode="lin" valueType="num">
                                      <p:cBhvr>
                                        <p:cTn id="68" dur="800" decel="100000" fill="hold"/>
                                        <p:tgtEl>
                                          <p:spTgt spid="18"/>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
                                        <p:tgtEl>
                                          <p:spTgt spid="17"/>
                                        </p:tgtEl>
                                      </p:cBhvr>
                                    </p:animEffect>
                                    <p:anim calcmode="lin" valueType="num">
                                      <p:cBhvr>
                                        <p:cTn id="76" dur="400" fill="hold"/>
                                        <p:tgtEl>
                                          <p:spTgt spid="17"/>
                                        </p:tgtEl>
                                        <p:attrNameLst>
                                          <p:attrName>ppt_x</p:attrName>
                                        </p:attrNameLst>
                                      </p:cBhvr>
                                      <p:tavLst>
                                        <p:tav tm="0">
                                          <p:val>
                                            <p:strVal val="#ppt_x"/>
                                          </p:val>
                                        </p:tav>
                                        <p:tav tm="100000">
                                          <p:val>
                                            <p:strVal val="#ppt_x"/>
                                          </p:val>
                                        </p:tav>
                                      </p:tavLst>
                                    </p:anim>
                                    <p:anim calcmode="lin" valueType="num">
                                      <p:cBhvr>
                                        <p:cTn id="77" dur="400" fill="hold"/>
                                        <p:tgtEl>
                                          <p:spTgt spid="17"/>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0" presetClass="entr" presetSubtype="0" decel="100000"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1000" fill="hold"/>
                                        <p:tgtEl>
                                          <p:spTgt spid="19"/>
                                        </p:tgtEl>
                                        <p:attrNameLst>
                                          <p:attrName>ppt_w</p:attrName>
                                        </p:attrNameLst>
                                      </p:cBhvr>
                                      <p:tavLst>
                                        <p:tav tm="0">
                                          <p:val>
                                            <p:strVal val="#ppt_w+.3"/>
                                          </p:val>
                                        </p:tav>
                                        <p:tav tm="100000">
                                          <p:val>
                                            <p:strVal val="#ppt_w"/>
                                          </p:val>
                                        </p:tav>
                                      </p:tavLst>
                                    </p:anim>
                                    <p:anim calcmode="lin" valueType="num">
                                      <p:cBhvr>
                                        <p:cTn id="91" dur="1000" fill="hold"/>
                                        <p:tgtEl>
                                          <p:spTgt spid="19"/>
                                        </p:tgtEl>
                                        <p:attrNameLst>
                                          <p:attrName>ppt_h</p:attrName>
                                        </p:attrNameLst>
                                      </p:cBhvr>
                                      <p:tavLst>
                                        <p:tav tm="0">
                                          <p:val>
                                            <p:strVal val="#ppt_h"/>
                                          </p:val>
                                        </p:tav>
                                        <p:tav tm="100000">
                                          <p:val>
                                            <p:strVal val="#ppt_h"/>
                                          </p:val>
                                        </p:tav>
                                      </p:tavLst>
                                    </p:anim>
                                    <p:animEffect transition="in" filter="fade">
                                      <p:cBhvr>
                                        <p:cTn id="92" dur="1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30" presetClass="entr" presetSubtype="0" fill="hold" nodeType="click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800" decel="100000"/>
                                        <p:tgtEl>
                                          <p:spTgt spid="15"/>
                                        </p:tgtEl>
                                      </p:cBhvr>
                                    </p:animEffect>
                                    <p:anim calcmode="lin" valueType="num">
                                      <p:cBhvr>
                                        <p:cTn id="110" dur="800" decel="100000" fill="hold"/>
                                        <p:tgtEl>
                                          <p:spTgt spid="15"/>
                                        </p:tgtEl>
                                        <p:attrNameLst>
                                          <p:attrName>style.rotation</p:attrName>
                                        </p:attrNameLst>
                                      </p:cBhvr>
                                      <p:tavLst>
                                        <p:tav tm="0">
                                          <p:val>
                                            <p:fltVal val="-90"/>
                                          </p:val>
                                        </p:tav>
                                        <p:tav tm="100000">
                                          <p:val>
                                            <p:fltVal val="0"/>
                                          </p:val>
                                        </p:tav>
                                      </p:tavLst>
                                    </p:anim>
                                    <p:anim calcmode="lin" valueType="num">
                                      <p:cBhvr>
                                        <p:cTn id="111" dur="800" decel="100000" fill="hold"/>
                                        <p:tgtEl>
                                          <p:spTgt spid="15"/>
                                        </p:tgtEl>
                                        <p:attrNameLst>
                                          <p:attrName>ppt_x</p:attrName>
                                        </p:attrNameLst>
                                      </p:cBhvr>
                                      <p:tavLst>
                                        <p:tav tm="0">
                                          <p:val>
                                            <p:strVal val="#ppt_x+0.4"/>
                                          </p:val>
                                        </p:tav>
                                        <p:tav tm="100000">
                                          <p:val>
                                            <p:strVal val="#ppt_x-0.05"/>
                                          </p:val>
                                        </p:tav>
                                      </p:tavLst>
                                    </p:anim>
                                    <p:anim calcmode="lin" valueType="num">
                                      <p:cBhvr>
                                        <p:cTn id="112" dur="800" decel="100000" fill="hold"/>
                                        <p:tgtEl>
                                          <p:spTgt spid="15"/>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10"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55" presetClass="entr" presetSubtype="0"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1000" fill="hold"/>
                                        <p:tgtEl>
                                          <p:spTgt spid="21"/>
                                        </p:tgtEl>
                                        <p:attrNameLst>
                                          <p:attrName>ppt_w</p:attrName>
                                        </p:attrNameLst>
                                      </p:cBhvr>
                                      <p:tavLst>
                                        <p:tav tm="0">
                                          <p:val>
                                            <p:strVal val="#ppt_w*0.70"/>
                                          </p:val>
                                        </p:tav>
                                        <p:tav tm="100000">
                                          <p:val>
                                            <p:strVal val="#ppt_w"/>
                                          </p:val>
                                        </p:tav>
                                      </p:tavLst>
                                    </p:anim>
                                    <p:anim calcmode="lin" valueType="num">
                                      <p:cBhvr>
                                        <p:cTn id="126" dur="1000" fill="hold"/>
                                        <p:tgtEl>
                                          <p:spTgt spid="21"/>
                                        </p:tgtEl>
                                        <p:attrNameLst>
                                          <p:attrName>ppt_h</p:attrName>
                                        </p:attrNameLst>
                                      </p:cBhvr>
                                      <p:tavLst>
                                        <p:tav tm="0">
                                          <p:val>
                                            <p:strVal val="#ppt_h"/>
                                          </p:val>
                                        </p:tav>
                                        <p:tav tm="100000">
                                          <p:val>
                                            <p:strVal val="#ppt_h"/>
                                          </p:val>
                                        </p:tav>
                                      </p:tavLst>
                                    </p:anim>
                                    <p:animEffect transition="in" filter="fade">
                                      <p:cBhvr>
                                        <p:cTn id="127" dur="1000"/>
                                        <p:tgtEl>
                                          <p:spTgt spid="21"/>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nodeType="clickEffect">
                                  <p:stCondLst>
                                    <p:cond delay="0"/>
                                  </p:stCondLst>
                                  <p:childTnLst>
                                    <p:set>
                                      <p:cBhvr>
                                        <p:cTn id="131" dur="1" fill="hold">
                                          <p:stCondLst>
                                            <p:cond delay="0"/>
                                          </p:stCondLst>
                                        </p:cTn>
                                        <p:tgtEl>
                                          <p:spTgt spid="22"/>
                                        </p:tgtEl>
                                        <p:attrNameLst>
                                          <p:attrName>style.visibility</p:attrName>
                                        </p:attrNameLst>
                                      </p:cBhvr>
                                      <p:to>
                                        <p:strVal val="visible"/>
                                      </p:to>
                                    </p:set>
                                    <p:anim calcmode="lin" valueType="num">
                                      <p:cBhvr>
                                        <p:cTn id="132" dur="500" fill="hold"/>
                                        <p:tgtEl>
                                          <p:spTgt spid="22"/>
                                        </p:tgtEl>
                                        <p:attrNameLst>
                                          <p:attrName>ppt_w</p:attrName>
                                        </p:attrNameLst>
                                      </p:cBhvr>
                                      <p:tavLst>
                                        <p:tav tm="0">
                                          <p:val>
                                            <p:fltVal val="0"/>
                                          </p:val>
                                        </p:tav>
                                        <p:tav tm="100000">
                                          <p:val>
                                            <p:strVal val="#ppt_w"/>
                                          </p:val>
                                        </p:tav>
                                      </p:tavLst>
                                    </p:anim>
                                    <p:anim calcmode="lin" valueType="num">
                                      <p:cBhvr>
                                        <p:cTn id="133" dur="500" fill="hold"/>
                                        <p:tgtEl>
                                          <p:spTgt spid="22"/>
                                        </p:tgtEl>
                                        <p:attrNameLst>
                                          <p:attrName>ppt_h</p:attrName>
                                        </p:attrNameLst>
                                      </p:cBhvr>
                                      <p:tavLst>
                                        <p:tav tm="0">
                                          <p:val>
                                            <p:fltVal val="0"/>
                                          </p:val>
                                        </p:tav>
                                        <p:tav tm="100000">
                                          <p:val>
                                            <p:strVal val="#ppt_h"/>
                                          </p:val>
                                        </p:tav>
                                      </p:tavLst>
                                    </p:anim>
                                    <p:animEffect transition="in" filter="fade">
                                      <p:cBhvr>
                                        <p:cTn id="134" dur="500"/>
                                        <p:tgtEl>
                                          <p:spTgt spid="22"/>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10" fill="hold" nodeType="clickEffect">
                                  <p:stCondLst>
                                    <p:cond delay="0"/>
                                  </p:stCondLst>
                                  <p:childTnLst>
                                    <p:set>
                                      <p:cBhvr>
                                        <p:cTn id="138" dur="1" fill="hold">
                                          <p:stCondLst>
                                            <p:cond delay="0"/>
                                          </p:stCondLst>
                                        </p:cTn>
                                        <p:tgtEl>
                                          <p:spTgt spid="23"/>
                                        </p:tgtEl>
                                        <p:attrNameLst>
                                          <p:attrName>style.visibility</p:attrName>
                                        </p:attrNameLst>
                                      </p:cBhvr>
                                      <p:to>
                                        <p:strVal val="visible"/>
                                      </p:to>
                                    </p:set>
                                    <p:anim calcmode="lin" valueType="num">
                                      <p:cBhvr>
                                        <p:cTn id="139" dur="500" fill="hold"/>
                                        <p:tgtEl>
                                          <p:spTgt spid="23"/>
                                        </p:tgtEl>
                                        <p:attrNameLst>
                                          <p:attrName>ppt_w</p:attrName>
                                        </p:attrNameLst>
                                      </p:cBhvr>
                                      <p:tavLst>
                                        <p:tav tm="0">
                                          <p:val>
                                            <p:fltVal val="0"/>
                                          </p:val>
                                        </p:tav>
                                        <p:tav tm="100000">
                                          <p:val>
                                            <p:strVal val="#ppt_w"/>
                                          </p:val>
                                        </p:tav>
                                      </p:tavLst>
                                    </p:anim>
                                    <p:anim calcmode="lin" valueType="num">
                                      <p:cBhvr>
                                        <p:cTn id="14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30" presetClass="entr" presetSubtype="0" fill="hold" nodeType="click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800" decel="100000"/>
                                        <p:tgtEl>
                                          <p:spTgt spid="24"/>
                                        </p:tgtEl>
                                      </p:cBhvr>
                                    </p:animEffect>
                                    <p:anim calcmode="lin" valueType="num">
                                      <p:cBhvr>
                                        <p:cTn id="146" dur="800" decel="100000" fill="hold"/>
                                        <p:tgtEl>
                                          <p:spTgt spid="24"/>
                                        </p:tgtEl>
                                        <p:attrNameLst>
                                          <p:attrName>style.rotation</p:attrName>
                                        </p:attrNameLst>
                                      </p:cBhvr>
                                      <p:tavLst>
                                        <p:tav tm="0">
                                          <p:val>
                                            <p:fltVal val="-90"/>
                                          </p:val>
                                        </p:tav>
                                        <p:tav tm="100000">
                                          <p:val>
                                            <p:fltVal val="0"/>
                                          </p:val>
                                        </p:tav>
                                      </p:tavLst>
                                    </p:anim>
                                    <p:anim calcmode="lin" valueType="num">
                                      <p:cBhvr>
                                        <p:cTn id="147" dur="800" decel="100000" fill="hold"/>
                                        <p:tgtEl>
                                          <p:spTgt spid="24"/>
                                        </p:tgtEl>
                                        <p:attrNameLst>
                                          <p:attrName>ppt_x</p:attrName>
                                        </p:attrNameLst>
                                      </p:cBhvr>
                                      <p:tavLst>
                                        <p:tav tm="0">
                                          <p:val>
                                            <p:strVal val="#ppt_x+0.4"/>
                                          </p:val>
                                        </p:tav>
                                        <p:tav tm="100000">
                                          <p:val>
                                            <p:strVal val="#ppt_x-0.05"/>
                                          </p:val>
                                        </p:tav>
                                      </p:tavLst>
                                    </p:anim>
                                    <p:anim calcmode="lin" valueType="num">
                                      <p:cBhvr>
                                        <p:cTn id="148" dur="800" decel="100000" fill="hold"/>
                                        <p:tgtEl>
                                          <p:spTgt spid="24"/>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Freccia angolare in su 13"/>
          <p:cNvSpPr/>
          <p:nvPr/>
        </p:nvSpPr>
        <p:spPr>
          <a:xfrm rot="5400000">
            <a:off x="250001" y="2464587"/>
            <a:ext cx="2928958" cy="2286016"/>
          </a:xfrm>
          <a:prstGeom prst="bentUpArrow">
            <a:avLst>
              <a:gd name="adj1" fmla="val 9348"/>
              <a:gd name="adj2" fmla="val 12392"/>
              <a:gd name="adj3" fmla="val 50000"/>
            </a:avLst>
          </a:prstGeom>
          <a:solidFill>
            <a:srgbClr val="FF0000"/>
          </a:solidFill>
          <a:ln w="28575">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3"/>
          <p:cNvSpPr/>
          <p:nvPr/>
        </p:nvSpPr>
        <p:spPr>
          <a:xfrm>
            <a:off x="0" y="0"/>
            <a:ext cx="9144000" cy="6858000"/>
          </a:xfrm>
          <a:prstGeom prst="rect">
            <a:avLst/>
          </a:prstGeom>
          <a:noFill/>
          <a:ln w="571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CasellaDiTesto 2"/>
          <p:cNvSpPr txBox="1"/>
          <p:nvPr/>
        </p:nvSpPr>
        <p:spPr>
          <a:xfrm>
            <a:off x="1526634" y="214290"/>
            <a:ext cx="6072230" cy="923330"/>
          </a:xfrm>
          <a:prstGeom prst="rect">
            <a:avLst/>
          </a:prstGeom>
          <a:solidFill>
            <a:srgbClr val="FF0000"/>
          </a:solidFill>
          <a:ln w="3810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it-IT" sz="5400" b="1" i="1" dirty="0">
                <a:solidFill>
                  <a:srgbClr val="FFFF00"/>
                </a:solidFill>
              </a:rPr>
              <a:t>Problematicità</a:t>
            </a:r>
          </a:p>
        </p:txBody>
      </p:sp>
      <p:sp>
        <p:nvSpPr>
          <p:cNvPr id="5" name="CasellaDiTesto 4"/>
          <p:cNvSpPr txBox="1"/>
          <p:nvPr/>
        </p:nvSpPr>
        <p:spPr>
          <a:xfrm>
            <a:off x="3214678" y="4512712"/>
            <a:ext cx="3857652" cy="523220"/>
          </a:xfrm>
          <a:prstGeom prst="rect">
            <a:avLst/>
          </a:prstGeom>
          <a:solidFill>
            <a:srgbClr val="FF0000"/>
          </a:solidFill>
          <a:ln w="3810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it-IT" sz="2800" b="1" i="1" dirty="0">
                <a:solidFill>
                  <a:srgbClr val="FFFF00"/>
                </a:solidFill>
              </a:rPr>
              <a:t>Eterogeneità </a:t>
            </a:r>
          </a:p>
        </p:txBody>
      </p:sp>
      <p:sp>
        <p:nvSpPr>
          <p:cNvPr id="6" name="CasellaDiTesto 5"/>
          <p:cNvSpPr txBox="1"/>
          <p:nvPr/>
        </p:nvSpPr>
        <p:spPr>
          <a:xfrm>
            <a:off x="4143372" y="5218718"/>
            <a:ext cx="4286280" cy="369332"/>
          </a:xfrm>
          <a:prstGeom prst="rect">
            <a:avLst/>
          </a:prstGeom>
          <a:solidFill>
            <a:schemeClr val="bg1"/>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it-IT" dirty="0"/>
              <a:t>Diversità di </a:t>
            </a:r>
            <a:r>
              <a:rPr lang="it-IT" dirty="0">
                <a:solidFill>
                  <a:srgbClr val="FF0000"/>
                </a:solidFill>
              </a:rPr>
              <a:t>comportamenti</a:t>
            </a:r>
          </a:p>
        </p:txBody>
      </p:sp>
      <p:sp>
        <p:nvSpPr>
          <p:cNvPr id="7" name="CasellaDiTesto 6"/>
          <p:cNvSpPr txBox="1"/>
          <p:nvPr/>
        </p:nvSpPr>
        <p:spPr>
          <a:xfrm>
            <a:off x="4143372" y="5706642"/>
            <a:ext cx="4286280" cy="369332"/>
          </a:xfrm>
          <a:prstGeom prst="rect">
            <a:avLst/>
          </a:prstGeom>
          <a:solidFill>
            <a:schemeClr val="bg1"/>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it-IT" dirty="0"/>
              <a:t>Diversità di </a:t>
            </a:r>
            <a:r>
              <a:rPr lang="it-IT" dirty="0">
                <a:solidFill>
                  <a:srgbClr val="FF0000"/>
                </a:solidFill>
              </a:rPr>
              <a:t>atteggiamenti</a:t>
            </a:r>
          </a:p>
        </p:txBody>
      </p:sp>
      <p:sp>
        <p:nvSpPr>
          <p:cNvPr id="8" name="CasellaDiTesto 7"/>
          <p:cNvSpPr txBox="1"/>
          <p:nvPr/>
        </p:nvSpPr>
        <p:spPr>
          <a:xfrm>
            <a:off x="4143372" y="6206708"/>
            <a:ext cx="4286280" cy="369332"/>
          </a:xfrm>
          <a:prstGeom prst="rect">
            <a:avLst/>
          </a:prstGeom>
          <a:solidFill>
            <a:schemeClr val="bg1"/>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it-IT" dirty="0"/>
              <a:t>Diversità di </a:t>
            </a:r>
            <a:r>
              <a:rPr lang="it-IT" dirty="0">
                <a:solidFill>
                  <a:srgbClr val="FF0000"/>
                </a:solidFill>
              </a:rPr>
              <a:t>dotazione</a:t>
            </a:r>
            <a:r>
              <a:rPr lang="it-IT" dirty="0"/>
              <a:t> </a:t>
            </a:r>
            <a:r>
              <a:rPr lang="it-IT" dirty="0">
                <a:solidFill>
                  <a:srgbClr val="FF0000"/>
                </a:solidFill>
              </a:rPr>
              <a:t>conoscitiva</a:t>
            </a:r>
          </a:p>
        </p:txBody>
      </p:sp>
      <p:sp>
        <p:nvSpPr>
          <p:cNvPr id="9" name="CasellaDiTesto 8"/>
          <p:cNvSpPr txBox="1"/>
          <p:nvPr/>
        </p:nvSpPr>
        <p:spPr>
          <a:xfrm>
            <a:off x="428596" y="1643050"/>
            <a:ext cx="5357850" cy="523220"/>
          </a:xfrm>
          <a:prstGeom prst="rect">
            <a:avLst/>
          </a:prstGeom>
          <a:solidFill>
            <a:srgbClr val="FF0000"/>
          </a:solidFill>
          <a:ln w="3810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it-IT" sz="2800" b="1" i="1" dirty="0">
                <a:solidFill>
                  <a:srgbClr val="FFFF00"/>
                </a:solidFill>
              </a:rPr>
              <a:t>Disagi – Difficoltà - Bisogni </a:t>
            </a:r>
          </a:p>
        </p:txBody>
      </p:sp>
      <p:sp>
        <p:nvSpPr>
          <p:cNvPr id="10" name="CasellaDiTesto 9"/>
          <p:cNvSpPr txBox="1"/>
          <p:nvPr/>
        </p:nvSpPr>
        <p:spPr>
          <a:xfrm>
            <a:off x="1714480" y="2413102"/>
            <a:ext cx="4357718" cy="369332"/>
          </a:xfrm>
          <a:prstGeom prst="rect">
            <a:avLst/>
          </a:prstGeom>
          <a:solidFill>
            <a:schemeClr val="bg1"/>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it-IT" dirty="0">
                <a:solidFill>
                  <a:srgbClr val="FF0000"/>
                </a:solidFill>
              </a:rPr>
              <a:t>Condizioni </a:t>
            </a:r>
            <a:r>
              <a:rPr lang="it-IT" dirty="0" err="1"/>
              <a:t>socio-economico-familiari</a:t>
            </a:r>
            <a:endParaRPr lang="it-IT" dirty="0"/>
          </a:p>
        </p:txBody>
      </p:sp>
      <p:sp>
        <p:nvSpPr>
          <p:cNvPr id="11" name="CasellaDiTesto 10"/>
          <p:cNvSpPr txBox="1"/>
          <p:nvPr/>
        </p:nvSpPr>
        <p:spPr>
          <a:xfrm>
            <a:off x="1714480" y="2901026"/>
            <a:ext cx="4357718" cy="369332"/>
          </a:xfrm>
          <a:prstGeom prst="rect">
            <a:avLst/>
          </a:prstGeom>
          <a:solidFill>
            <a:schemeClr val="bg1"/>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it-IT" dirty="0">
                <a:solidFill>
                  <a:srgbClr val="FF0000"/>
                </a:solidFill>
              </a:rPr>
              <a:t>Disturbi</a:t>
            </a:r>
            <a:r>
              <a:rPr lang="it-IT" dirty="0"/>
              <a:t> Specifici  di Apprendimento</a:t>
            </a:r>
          </a:p>
        </p:txBody>
      </p:sp>
      <p:sp>
        <p:nvSpPr>
          <p:cNvPr id="12" name="CasellaDiTesto 11"/>
          <p:cNvSpPr txBox="1"/>
          <p:nvPr/>
        </p:nvSpPr>
        <p:spPr>
          <a:xfrm>
            <a:off x="1714480" y="3401092"/>
            <a:ext cx="4357718" cy="369332"/>
          </a:xfrm>
          <a:prstGeom prst="rect">
            <a:avLst/>
          </a:prstGeom>
          <a:solidFill>
            <a:schemeClr val="bg1"/>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it-IT" dirty="0">
                <a:solidFill>
                  <a:srgbClr val="FF0000"/>
                </a:solidFill>
              </a:rPr>
              <a:t>Disabilità</a:t>
            </a:r>
            <a:r>
              <a:rPr lang="it-IT" dirty="0"/>
              <a:t> diversificate</a:t>
            </a:r>
          </a:p>
        </p:txBody>
      </p:sp>
      <p:sp>
        <p:nvSpPr>
          <p:cNvPr id="13" name="CasellaDiTesto 12"/>
          <p:cNvSpPr txBox="1"/>
          <p:nvPr/>
        </p:nvSpPr>
        <p:spPr>
          <a:xfrm>
            <a:off x="1714480" y="3901158"/>
            <a:ext cx="4357718" cy="369332"/>
          </a:xfrm>
          <a:prstGeom prst="rect">
            <a:avLst/>
          </a:prstGeom>
          <a:solidFill>
            <a:schemeClr val="bg1"/>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it-IT" dirty="0">
                <a:solidFill>
                  <a:srgbClr val="FF0000"/>
                </a:solidFill>
              </a:rPr>
              <a:t>Disadattamento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par>
                                <p:cTn id="28" presetID="55"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5"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00100" y="785794"/>
            <a:ext cx="7786710" cy="364333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it-IT" sz="4800" dirty="0" smtClean="0">
                <a:solidFill>
                  <a:schemeClr val="accent3">
                    <a:lumMod val="75000"/>
                  </a:schemeClr>
                </a:solidFill>
              </a:rPr>
              <a:t>Disagio, difficoltà e disturbi dell’apprendimento:</a:t>
            </a:r>
          </a:p>
          <a:p>
            <a:pPr algn="ctr"/>
            <a:endParaRPr lang="it-IT" sz="1800" dirty="0" smtClean="0"/>
          </a:p>
          <a:p>
            <a:pPr algn="ctr"/>
            <a:r>
              <a:rPr lang="it-IT" sz="4000" dirty="0" smtClean="0">
                <a:solidFill>
                  <a:schemeClr val="accent3">
                    <a:lumMod val="75000"/>
                  </a:schemeClr>
                </a:solidFill>
              </a:rPr>
              <a:t>orientamenti </a:t>
            </a:r>
            <a:r>
              <a:rPr lang="it-IT" sz="4000" dirty="0" err="1" smtClean="0">
                <a:solidFill>
                  <a:schemeClr val="accent3">
                    <a:lumMod val="75000"/>
                  </a:schemeClr>
                </a:solidFill>
              </a:rPr>
              <a:t>pedagogico-didattici</a:t>
            </a:r>
            <a:r>
              <a:rPr lang="it-IT" sz="4000" dirty="0" smtClean="0">
                <a:solidFill>
                  <a:schemeClr val="accent3">
                    <a:lumMod val="75000"/>
                  </a:schemeClr>
                </a:solidFill>
              </a:rPr>
              <a:t> </a:t>
            </a:r>
          </a:p>
          <a:p>
            <a:pPr algn="ctr"/>
            <a:r>
              <a:rPr lang="it-IT" sz="4000" dirty="0" smtClean="0">
                <a:solidFill>
                  <a:schemeClr val="accent3">
                    <a:lumMod val="75000"/>
                  </a:schemeClr>
                </a:solidFill>
              </a:rPr>
              <a:t>e normativi</a:t>
            </a:r>
            <a:endParaRPr lang="it-IT" sz="4000" dirty="0">
              <a:solidFill>
                <a:schemeClr val="accent3">
                  <a:lumMod val="75000"/>
                </a:schemeClr>
              </a:solidFill>
            </a:endParaRPr>
          </a:p>
        </p:txBody>
      </p:sp>
      <p:sp>
        <p:nvSpPr>
          <p:cNvPr id="4" name="Rettangolo 3"/>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14282" y="457401"/>
            <a:ext cx="642942" cy="618630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C00000"/>
                </a:solidFill>
              </a:rPr>
              <a:t>D</a:t>
            </a:r>
          </a:p>
          <a:p>
            <a:pPr algn="ctr"/>
            <a:r>
              <a:rPr lang="it-IT" b="1" i="1" dirty="0" smtClean="0">
                <a:solidFill>
                  <a:srgbClr val="C00000"/>
                </a:solidFill>
              </a:rPr>
              <a:t>I</a:t>
            </a:r>
          </a:p>
          <a:p>
            <a:pPr algn="ctr"/>
            <a:r>
              <a:rPr lang="it-IT" b="1" i="1" dirty="0" smtClean="0">
                <a:solidFill>
                  <a:srgbClr val="C00000"/>
                </a:solidFill>
              </a:rPr>
              <a:t>D</a:t>
            </a:r>
          </a:p>
          <a:p>
            <a:pPr algn="ctr"/>
            <a:r>
              <a:rPr lang="it-IT" b="1" i="1" dirty="0" smtClean="0">
                <a:solidFill>
                  <a:srgbClr val="C00000"/>
                </a:solidFill>
              </a:rPr>
              <a:t>A</a:t>
            </a:r>
          </a:p>
          <a:p>
            <a:pPr algn="ctr"/>
            <a:r>
              <a:rPr lang="it-IT" b="1" i="1" dirty="0" smtClean="0">
                <a:solidFill>
                  <a:srgbClr val="C00000"/>
                </a:solidFill>
              </a:rPr>
              <a:t>T</a:t>
            </a:r>
          </a:p>
          <a:p>
            <a:pPr algn="ctr"/>
            <a:r>
              <a:rPr lang="it-IT" b="1" i="1" dirty="0" smtClean="0">
                <a:solidFill>
                  <a:srgbClr val="C00000"/>
                </a:solidFill>
              </a:rPr>
              <a:t>T</a:t>
            </a:r>
          </a:p>
          <a:p>
            <a:pPr algn="ctr"/>
            <a:r>
              <a:rPr lang="it-IT" b="1" i="1" dirty="0" smtClean="0">
                <a:solidFill>
                  <a:srgbClr val="C00000"/>
                </a:solidFill>
              </a:rPr>
              <a:t>I</a:t>
            </a:r>
          </a:p>
          <a:p>
            <a:pPr algn="ctr"/>
            <a:r>
              <a:rPr lang="it-IT" b="1" i="1" dirty="0" smtClean="0">
                <a:solidFill>
                  <a:srgbClr val="C00000"/>
                </a:solidFill>
              </a:rPr>
              <a:t>C</a:t>
            </a:r>
          </a:p>
          <a:p>
            <a:pPr algn="ctr"/>
            <a:r>
              <a:rPr lang="it-IT" b="1" i="1" dirty="0" smtClean="0">
                <a:solidFill>
                  <a:srgbClr val="C00000"/>
                </a:solidFill>
              </a:rPr>
              <a:t>A</a:t>
            </a:r>
          </a:p>
          <a:p>
            <a:pPr algn="ctr"/>
            <a:r>
              <a:rPr lang="it-IT" b="1" i="1" dirty="0" smtClean="0">
                <a:solidFill>
                  <a:srgbClr val="C00000"/>
                </a:solidFill>
              </a:rPr>
              <a:t>  </a:t>
            </a:r>
          </a:p>
          <a:p>
            <a:pPr algn="ctr"/>
            <a:r>
              <a:rPr lang="it-IT" b="1" i="1" dirty="0" smtClean="0">
                <a:solidFill>
                  <a:srgbClr val="C00000"/>
                </a:solidFill>
              </a:rPr>
              <a:t>e</a:t>
            </a:r>
          </a:p>
          <a:p>
            <a:pPr algn="ctr"/>
            <a:endParaRPr lang="it-IT" b="1" i="1" dirty="0" smtClean="0">
              <a:solidFill>
                <a:srgbClr val="C00000"/>
              </a:solidFill>
            </a:endParaRPr>
          </a:p>
          <a:p>
            <a:pPr algn="ctr"/>
            <a:r>
              <a:rPr lang="it-IT" b="1" i="1" dirty="0" smtClean="0">
                <a:solidFill>
                  <a:srgbClr val="C00000"/>
                </a:solidFill>
              </a:rPr>
              <a:t>N</a:t>
            </a:r>
          </a:p>
          <a:p>
            <a:pPr algn="ctr"/>
            <a:r>
              <a:rPr lang="it-IT" b="1" i="1" dirty="0" smtClean="0">
                <a:solidFill>
                  <a:srgbClr val="C00000"/>
                </a:solidFill>
              </a:rPr>
              <a:t>O</a:t>
            </a:r>
          </a:p>
          <a:p>
            <a:pPr algn="ctr"/>
            <a:r>
              <a:rPr lang="it-IT" b="1" i="1" dirty="0" smtClean="0">
                <a:solidFill>
                  <a:srgbClr val="C00000"/>
                </a:solidFill>
              </a:rPr>
              <a:t>R</a:t>
            </a:r>
          </a:p>
          <a:p>
            <a:pPr algn="ctr"/>
            <a:r>
              <a:rPr lang="it-IT" b="1" i="1" dirty="0" smtClean="0">
                <a:solidFill>
                  <a:srgbClr val="C00000"/>
                </a:solidFill>
              </a:rPr>
              <a:t>M</a:t>
            </a:r>
          </a:p>
          <a:p>
            <a:pPr algn="ctr"/>
            <a:r>
              <a:rPr lang="it-IT" b="1" i="1" dirty="0" smtClean="0">
                <a:solidFill>
                  <a:srgbClr val="C00000"/>
                </a:solidFill>
              </a:rPr>
              <a:t>A</a:t>
            </a:r>
          </a:p>
          <a:p>
            <a:pPr algn="ctr"/>
            <a:r>
              <a:rPr lang="it-IT" b="1" i="1" dirty="0" smtClean="0">
                <a:solidFill>
                  <a:srgbClr val="C00000"/>
                </a:solidFill>
              </a:rPr>
              <a:t>T</a:t>
            </a:r>
          </a:p>
          <a:p>
            <a:pPr algn="ctr"/>
            <a:r>
              <a:rPr lang="it-IT" b="1" i="1" dirty="0" smtClean="0">
                <a:solidFill>
                  <a:srgbClr val="C00000"/>
                </a:solidFill>
              </a:rPr>
              <a:t>I</a:t>
            </a:r>
          </a:p>
          <a:p>
            <a:pPr algn="ctr"/>
            <a:r>
              <a:rPr lang="it-IT" b="1" i="1" dirty="0" smtClean="0">
                <a:solidFill>
                  <a:srgbClr val="C00000"/>
                </a:solidFill>
              </a:rPr>
              <a:t>V</a:t>
            </a:r>
          </a:p>
          <a:p>
            <a:pPr algn="ctr"/>
            <a:r>
              <a:rPr lang="it-IT" b="1" i="1" dirty="0" smtClean="0">
                <a:solidFill>
                  <a:srgbClr val="C00000"/>
                </a:solidFill>
              </a:rPr>
              <a:t>A</a:t>
            </a:r>
          </a:p>
          <a:p>
            <a:pPr algn="ctr"/>
            <a:endParaRPr lang="it-IT" b="1" i="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71414"/>
            <a:ext cx="7498080" cy="92869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it-IT" sz="3600" b="1" dirty="0" smtClean="0"/>
              <a:t>NORMATIVA </a:t>
            </a:r>
            <a:r>
              <a:rPr lang="it-IT" sz="2400" b="1" dirty="0" smtClean="0">
                <a:effectLst/>
              </a:rPr>
              <a:t>di riferimento</a:t>
            </a:r>
            <a:endParaRPr lang="it-IT" sz="3600" b="1" dirty="0">
              <a:effectLst/>
            </a:endParaRPr>
          </a:p>
        </p:txBody>
      </p:sp>
      <p:graphicFrame>
        <p:nvGraphicFramePr>
          <p:cNvPr id="4" name="Segnaposto contenuto 3"/>
          <p:cNvGraphicFramePr>
            <a:graphicFrameLocks noGrp="1"/>
          </p:cNvGraphicFramePr>
          <p:nvPr>
            <p:ph idx="1"/>
          </p:nvPr>
        </p:nvGraphicFramePr>
        <p:xfrm>
          <a:off x="357158" y="1019172"/>
          <a:ext cx="8577292" cy="5195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435100" y="357166"/>
          <a:ext cx="749935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0" y="0"/>
            <a:ext cx="9144000" cy="6858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14282" y="214290"/>
            <a:ext cx="642942" cy="64633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C00000"/>
                </a:solidFill>
              </a:rPr>
              <a:t>F</a:t>
            </a:r>
          </a:p>
          <a:p>
            <a:pPr algn="ctr"/>
            <a:r>
              <a:rPr lang="it-IT" b="1" i="1" dirty="0" smtClean="0">
                <a:solidFill>
                  <a:srgbClr val="C00000"/>
                </a:solidFill>
              </a:rPr>
              <a:t>O</a:t>
            </a:r>
          </a:p>
          <a:p>
            <a:pPr algn="ctr"/>
            <a:r>
              <a:rPr lang="it-IT" b="1" i="1" dirty="0" smtClean="0">
                <a:solidFill>
                  <a:srgbClr val="C00000"/>
                </a:solidFill>
              </a:rPr>
              <a:t>N</a:t>
            </a:r>
          </a:p>
          <a:p>
            <a:pPr algn="ctr"/>
            <a:r>
              <a:rPr lang="it-IT" b="1" i="1" dirty="0" smtClean="0">
                <a:solidFill>
                  <a:srgbClr val="C00000"/>
                </a:solidFill>
              </a:rPr>
              <a:t>D</a:t>
            </a:r>
          </a:p>
          <a:p>
            <a:pPr algn="ctr"/>
            <a:r>
              <a:rPr lang="it-IT" b="1" i="1" dirty="0" smtClean="0">
                <a:solidFill>
                  <a:srgbClr val="C00000"/>
                </a:solidFill>
              </a:rPr>
              <a:t>A</a:t>
            </a:r>
          </a:p>
          <a:p>
            <a:pPr algn="ctr"/>
            <a:r>
              <a:rPr lang="it-IT" b="1" i="1" dirty="0" smtClean="0">
                <a:solidFill>
                  <a:srgbClr val="C00000"/>
                </a:solidFill>
              </a:rPr>
              <a:t>M</a:t>
            </a:r>
          </a:p>
          <a:p>
            <a:pPr algn="ctr"/>
            <a:r>
              <a:rPr lang="it-IT" b="1" i="1" dirty="0" smtClean="0">
                <a:solidFill>
                  <a:srgbClr val="C00000"/>
                </a:solidFill>
              </a:rPr>
              <a:t>E</a:t>
            </a:r>
          </a:p>
          <a:p>
            <a:pPr algn="ctr"/>
            <a:r>
              <a:rPr lang="it-IT" b="1" i="1" dirty="0" smtClean="0">
                <a:solidFill>
                  <a:srgbClr val="C00000"/>
                </a:solidFill>
              </a:rPr>
              <a:t>N</a:t>
            </a:r>
          </a:p>
          <a:p>
            <a:pPr algn="ctr"/>
            <a:r>
              <a:rPr lang="it-IT" b="1" i="1" dirty="0" smtClean="0">
                <a:solidFill>
                  <a:srgbClr val="C00000"/>
                </a:solidFill>
              </a:rPr>
              <a:t>T</a:t>
            </a:r>
          </a:p>
          <a:p>
            <a:pPr algn="ctr"/>
            <a:r>
              <a:rPr lang="it-IT" b="1" i="1" dirty="0" smtClean="0">
                <a:solidFill>
                  <a:srgbClr val="C00000"/>
                </a:solidFill>
              </a:rPr>
              <a:t>I</a:t>
            </a:r>
          </a:p>
          <a:p>
            <a:pPr algn="ctr"/>
            <a:r>
              <a:rPr lang="it-IT" b="1" i="1" dirty="0" smtClean="0">
                <a:solidFill>
                  <a:srgbClr val="C00000"/>
                </a:solidFill>
              </a:rPr>
              <a:t>  </a:t>
            </a:r>
          </a:p>
          <a:p>
            <a:pPr algn="ctr"/>
            <a:r>
              <a:rPr lang="it-IT" b="1" i="1" dirty="0" smtClean="0">
                <a:solidFill>
                  <a:srgbClr val="C00000"/>
                </a:solidFill>
              </a:rPr>
              <a:t>L</a:t>
            </a:r>
          </a:p>
          <a:p>
            <a:pPr algn="ctr"/>
            <a:r>
              <a:rPr lang="it-IT" b="1" i="1" dirty="0" smtClean="0">
                <a:solidFill>
                  <a:srgbClr val="C00000"/>
                </a:solidFill>
              </a:rPr>
              <a:t>E</a:t>
            </a:r>
          </a:p>
          <a:p>
            <a:pPr algn="ctr"/>
            <a:r>
              <a:rPr lang="it-IT" b="1" i="1" dirty="0" smtClean="0">
                <a:solidFill>
                  <a:srgbClr val="C00000"/>
                </a:solidFill>
              </a:rPr>
              <a:t>G</a:t>
            </a:r>
          </a:p>
          <a:p>
            <a:pPr algn="ctr"/>
            <a:r>
              <a:rPr lang="it-IT" b="1" i="1" dirty="0" smtClean="0">
                <a:solidFill>
                  <a:srgbClr val="C00000"/>
                </a:solidFill>
              </a:rPr>
              <a:t>I</a:t>
            </a:r>
          </a:p>
          <a:p>
            <a:pPr algn="ctr"/>
            <a:r>
              <a:rPr lang="it-IT" b="1" i="1" dirty="0" smtClean="0">
                <a:solidFill>
                  <a:srgbClr val="C00000"/>
                </a:solidFill>
              </a:rPr>
              <a:t>S</a:t>
            </a:r>
          </a:p>
          <a:p>
            <a:pPr algn="ctr"/>
            <a:r>
              <a:rPr lang="it-IT" b="1" i="1" dirty="0" smtClean="0">
                <a:solidFill>
                  <a:srgbClr val="C00000"/>
                </a:solidFill>
              </a:rPr>
              <a:t>L</a:t>
            </a:r>
          </a:p>
          <a:p>
            <a:pPr algn="ctr"/>
            <a:r>
              <a:rPr lang="it-IT" b="1" i="1" dirty="0" smtClean="0">
                <a:solidFill>
                  <a:srgbClr val="C00000"/>
                </a:solidFill>
              </a:rPr>
              <a:t>A</a:t>
            </a:r>
          </a:p>
          <a:p>
            <a:pPr algn="ctr"/>
            <a:r>
              <a:rPr lang="it-IT" b="1" i="1" dirty="0" smtClean="0">
                <a:solidFill>
                  <a:srgbClr val="C00000"/>
                </a:solidFill>
              </a:rPr>
              <a:t>T</a:t>
            </a:r>
          </a:p>
          <a:p>
            <a:pPr algn="ctr"/>
            <a:r>
              <a:rPr lang="it-IT" b="1" i="1" dirty="0" smtClean="0">
                <a:solidFill>
                  <a:srgbClr val="C00000"/>
                </a:solidFill>
              </a:rPr>
              <a:t>I</a:t>
            </a:r>
          </a:p>
          <a:p>
            <a:pPr algn="ctr"/>
            <a:r>
              <a:rPr lang="it-IT" b="1" i="1" dirty="0" smtClean="0">
                <a:solidFill>
                  <a:srgbClr val="C00000"/>
                </a:solidFill>
              </a:rPr>
              <a:t>V</a:t>
            </a:r>
          </a:p>
          <a:p>
            <a:pPr algn="ctr"/>
            <a:r>
              <a:rPr lang="it-IT" b="1" i="1" dirty="0" smtClean="0">
                <a:solidFill>
                  <a:srgbClr val="C00000"/>
                </a:solidFill>
              </a:rPr>
              <a:t>I</a:t>
            </a:r>
          </a:p>
          <a:p>
            <a:pPr algn="ctr"/>
            <a:endParaRPr lang="it-IT" b="1" i="1" dirty="0">
              <a:solidFill>
                <a:srgbClr val="C00000"/>
              </a:solidFill>
            </a:endParaRPr>
          </a:p>
        </p:txBody>
      </p:sp>
      <p:cxnSp>
        <p:nvCxnSpPr>
          <p:cNvPr id="8" name="Connettore 1 7"/>
          <p:cNvCxnSpPr/>
          <p:nvPr/>
        </p:nvCxnSpPr>
        <p:spPr>
          <a:xfrm flipV="1">
            <a:off x="4788616" y="1815422"/>
            <a:ext cx="2571768" cy="147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5634172" y="2086426"/>
            <a:ext cx="2571768" cy="147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V="1">
            <a:off x="2143108" y="2327934"/>
            <a:ext cx="1571636" cy="147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143372" y="2357430"/>
            <a:ext cx="407196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2143108" y="2571744"/>
            <a:ext cx="3500462" cy="271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4929190" y="2842748"/>
            <a:ext cx="1071570" cy="147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3929058" y="3828132"/>
            <a:ext cx="42862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2143108" y="4071942"/>
            <a:ext cx="7143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V="1">
            <a:off x="5572132" y="4843012"/>
            <a:ext cx="2500330" cy="29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V="1">
            <a:off x="2199798" y="5084520"/>
            <a:ext cx="2500330" cy="29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par>
                                <p:cTn id="48" presetID="17" presetClass="entr" presetSubtype="1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142976" y="928670"/>
          <a:ext cx="778674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0" y="0"/>
            <a:ext cx="9144000" cy="68580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1"/>
          <p:cNvSpPr>
            <a:spLocks noGrp="1"/>
          </p:cNvSpPr>
          <p:nvPr>
            <p:ph type="title"/>
          </p:nvPr>
        </p:nvSpPr>
        <p:spPr>
          <a:xfrm>
            <a:off x="1071538" y="71414"/>
            <a:ext cx="7498080" cy="92869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it-IT" sz="3600" b="1" dirty="0" smtClean="0"/>
              <a:t>NORMATIVA </a:t>
            </a:r>
            <a:r>
              <a:rPr lang="it-IT" sz="2400" b="1" dirty="0" smtClean="0">
                <a:effectLst/>
              </a:rPr>
              <a:t>più recente</a:t>
            </a:r>
            <a:endParaRPr lang="it-IT" sz="3600" b="1" dirty="0">
              <a:effectLst/>
            </a:endParaRPr>
          </a:p>
        </p:txBody>
      </p:sp>
      <p:sp>
        <p:nvSpPr>
          <p:cNvPr id="7" name="CasellaDiTesto 6"/>
          <p:cNvSpPr txBox="1"/>
          <p:nvPr/>
        </p:nvSpPr>
        <p:spPr>
          <a:xfrm>
            <a:off x="214282" y="448648"/>
            <a:ext cx="642942" cy="618630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b="1" i="1" dirty="0" smtClean="0">
                <a:solidFill>
                  <a:srgbClr val="C00000"/>
                </a:solidFill>
              </a:rPr>
              <a:t>L</a:t>
            </a:r>
          </a:p>
          <a:p>
            <a:pPr algn="ctr"/>
            <a:r>
              <a:rPr lang="it-IT" b="1" i="1" dirty="0" smtClean="0">
                <a:solidFill>
                  <a:srgbClr val="C00000"/>
                </a:solidFill>
              </a:rPr>
              <a:t>E</a:t>
            </a:r>
          </a:p>
          <a:p>
            <a:pPr algn="ctr"/>
            <a:r>
              <a:rPr lang="it-IT" b="1" i="1" dirty="0" smtClean="0">
                <a:solidFill>
                  <a:srgbClr val="C00000"/>
                </a:solidFill>
              </a:rPr>
              <a:t>G</a:t>
            </a:r>
          </a:p>
          <a:p>
            <a:pPr algn="ctr"/>
            <a:r>
              <a:rPr lang="it-IT" b="1" i="1" dirty="0" smtClean="0">
                <a:solidFill>
                  <a:srgbClr val="C00000"/>
                </a:solidFill>
              </a:rPr>
              <a:t>G</a:t>
            </a:r>
          </a:p>
          <a:p>
            <a:pPr algn="ctr"/>
            <a:r>
              <a:rPr lang="it-IT" b="1" i="1" dirty="0" smtClean="0">
                <a:solidFill>
                  <a:srgbClr val="C00000"/>
                </a:solidFill>
              </a:rPr>
              <a:t>I</a:t>
            </a:r>
          </a:p>
          <a:p>
            <a:pPr algn="ctr"/>
            <a:r>
              <a:rPr lang="it-IT" b="1" i="1" dirty="0" smtClean="0">
                <a:solidFill>
                  <a:srgbClr val="C00000"/>
                </a:solidFill>
              </a:rPr>
              <a:t> </a:t>
            </a:r>
          </a:p>
          <a:p>
            <a:pPr algn="ctr"/>
            <a:r>
              <a:rPr lang="it-IT" b="1" i="1" dirty="0" smtClean="0">
                <a:solidFill>
                  <a:srgbClr val="C00000"/>
                </a:solidFill>
              </a:rPr>
              <a:t>E</a:t>
            </a:r>
          </a:p>
          <a:p>
            <a:pPr algn="ctr"/>
            <a:endParaRPr lang="it-IT" b="1" i="1" dirty="0" smtClean="0">
              <a:solidFill>
                <a:srgbClr val="C00000"/>
              </a:solidFill>
            </a:endParaRPr>
          </a:p>
          <a:p>
            <a:pPr algn="ctr"/>
            <a:r>
              <a:rPr lang="it-IT" b="1" i="1" dirty="0" smtClean="0">
                <a:solidFill>
                  <a:srgbClr val="C00000"/>
                </a:solidFill>
              </a:rPr>
              <a:t>N</a:t>
            </a:r>
          </a:p>
          <a:p>
            <a:pPr algn="ctr"/>
            <a:r>
              <a:rPr lang="it-IT" b="1" i="1" dirty="0" smtClean="0">
                <a:solidFill>
                  <a:srgbClr val="C00000"/>
                </a:solidFill>
              </a:rPr>
              <a:t>O</a:t>
            </a:r>
          </a:p>
          <a:p>
            <a:pPr algn="ctr"/>
            <a:r>
              <a:rPr lang="it-IT" b="1" i="1" dirty="0" smtClean="0">
                <a:solidFill>
                  <a:srgbClr val="C00000"/>
                </a:solidFill>
              </a:rPr>
              <a:t>R</a:t>
            </a:r>
          </a:p>
          <a:p>
            <a:pPr algn="ctr"/>
            <a:r>
              <a:rPr lang="it-IT" b="1" i="1" dirty="0" smtClean="0">
                <a:solidFill>
                  <a:srgbClr val="C00000"/>
                </a:solidFill>
              </a:rPr>
              <a:t>M</a:t>
            </a:r>
          </a:p>
          <a:p>
            <a:pPr algn="ctr"/>
            <a:r>
              <a:rPr lang="it-IT" b="1" i="1" dirty="0" smtClean="0">
                <a:solidFill>
                  <a:srgbClr val="C00000"/>
                </a:solidFill>
              </a:rPr>
              <a:t>E</a:t>
            </a:r>
          </a:p>
          <a:p>
            <a:pPr algn="ctr"/>
            <a:endParaRPr lang="it-IT" b="1" i="1" dirty="0" smtClean="0">
              <a:solidFill>
                <a:srgbClr val="C00000"/>
              </a:solidFill>
            </a:endParaRPr>
          </a:p>
          <a:p>
            <a:pPr algn="ctr"/>
            <a:r>
              <a:rPr lang="it-IT" b="1" i="1" dirty="0" smtClean="0">
                <a:solidFill>
                  <a:srgbClr val="C00000"/>
                </a:solidFill>
              </a:rPr>
              <a:t>A</a:t>
            </a:r>
          </a:p>
          <a:p>
            <a:pPr algn="ctr"/>
            <a:r>
              <a:rPr lang="it-IT" b="1" i="1" dirty="0" smtClean="0">
                <a:solidFill>
                  <a:srgbClr val="C00000"/>
                </a:solidFill>
              </a:rPr>
              <a:t>T</a:t>
            </a:r>
          </a:p>
          <a:p>
            <a:pPr algn="ctr"/>
            <a:r>
              <a:rPr lang="it-IT" b="1" i="1" dirty="0" smtClean="0">
                <a:solidFill>
                  <a:srgbClr val="C00000"/>
                </a:solidFill>
              </a:rPr>
              <a:t>T</a:t>
            </a:r>
          </a:p>
          <a:p>
            <a:pPr algn="ctr"/>
            <a:r>
              <a:rPr lang="it-IT" b="1" i="1" dirty="0" smtClean="0">
                <a:solidFill>
                  <a:srgbClr val="C00000"/>
                </a:solidFill>
              </a:rPr>
              <a:t>U</a:t>
            </a:r>
          </a:p>
          <a:p>
            <a:pPr algn="ctr"/>
            <a:r>
              <a:rPr lang="it-IT" b="1" i="1" dirty="0" smtClean="0">
                <a:solidFill>
                  <a:srgbClr val="C00000"/>
                </a:solidFill>
              </a:rPr>
              <a:t>A</a:t>
            </a:r>
          </a:p>
          <a:p>
            <a:pPr algn="ctr"/>
            <a:r>
              <a:rPr lang="it-IT" b="1" i="1" dirty="0" smtClean="0">
                <a:solidFill>
                  <a:srgbClr val="C00000"/>
                </a:solidFill>
              </a:rPr>
              <a:t>L</a:t>
            </a:r>
          </a:p>
          <a:p>
            <a:pPr algn="ctr"/>
            <a:r>
              <a:rPr lang="it-IT" b="1" i="1" dirty="0" smtClean="0">
                <a:solidFill>
                  <a:srgbClr val="C00000"/>
                </a:solidFill>
              </a:rPr>
              <a:t>I</a:t>
            </a:r>
          </a:p>
          <a:p>
            <a:pPr algn="ctr"/>
            <a:endParaRPr lang="it-IT" b="1" i="1" dirty="0">
              <a:solidFill>
                <a:srgbClr val="C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1027</TotalTime>
  <Words>4433</Words>
  <Application>Microsoft Office PowerPoint</Application>
  <PresentationFormat>Presentazione su schermo (4:3)</PresentationFormat>
  <Paragraphs>727</Paragraphs>
  <Slides>45</Slides>
  <Notes>12</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Solstizio</vt:lpstr>
      <vt:lpstr>Diapositiva 1</vt:lpstr>
      <vt:lpstr>Diapositiva 2</vt:lpstr>
      <vt:lpstr>Diapositiva 3</vt:lpstr>
      <vt:lpstr>Diapositiva 4</vt:lpstr>
      <vt:lpstr>Diapositiva 5</vt:lpstr>
      <vt:lpstr>Diapositiva 6</vt:lpstr>
      <vt:lpstr>NORMATIVA di riferimento</vt:lpstr>
      <vt:lpstr>Diapositiva 8</vt:lpstr>
      <vt:lpstr>NORMATIVA più recente</vt:lpstr>
      <vt:lpstr>DISAGIO SCOLASTICO</vt:lpstr>
      <vt:lpstr>DEFINIZIONI</vt:lpstr>
      <vt:lpstr>Diapositiva 12</vt:lpstr>
      <vt:lpstr>DISTURBI SPECIFICI DELL’APPRENDIMENTO (DSA)</vt:lpstr>
      <vt:lpstr>Misure educative e didattiche di supporto</vt:lpstr>
      <vt:lpstr>DISAGIO SCOLASTICO – B.E.S.</vt:lpstr>
      <vt:lpstr>Bisogni Educativi Speciali</vt:lpstr>
      <vt:lpstr>DISAGIO SCOLASTICO – B.E.S.</vt:lpstr>
      <vt:lpstr>AMB I T I  ICF</vt:lpstr>
      <vt:lpstr>DISAGIO SCOLASTICO – B.E.S.</vt:lpstr>
      <vt:lpstr>DISAGIO SCOLASTICO – B.E.S.</vt:lpstr>
      <vt:lpstr>Diapositiva 21</vt:lpstr>
      <vt:lpstr>CHI – COSA – COME   – CON…</vt:lpstr>
      <vt:lpstr>CHI – COSA – COME – CON…</vt:lpstr>
      <vt:lpstr>CHI – COSA – COME  – CON…</vt:lpstr>
      <vt:lpstr>CHI – COSA – COME –  CON…</vt:lpstr>
      <vt:lpstr>Diapositiva 26</vt:lpstr>
      <vt:lpstr>Diapositiva 27</vt:lpstr>
      <vt:lpstr>Diapositiva 28</vt:lpstr>
      <vt:lpstr>P. A. I.   (Piano Annuale per l’Inclusività)</vt:lpstr>
      <vt:lpstr>Diapositiva 30</vt:lpstr>
      <vt:lpstr>Diapositiva 31</vt:lpstr>
      <vt:lpstr>Il P.A.I.          CHI LO FA?</vt:lpstr>
      <vt:lpstr>Diapositiva 33</vt:lpstr>
      <vt:lpstr>Nota Ministeriale        prot.1551 del 27 giugno 2013  </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 – PEI – PDF</dc:title>
  <dc:creator>ASUS</dc:creator>
  <cp:lastModifiedBy>Fujitsu</cp:lastModifiedBy>
  <cp:revision>101</cp:revision>
  <dcterms:created xsi:type="dcterms:W3CDTF">2014-11-09T07:06:28Z</dcterms:created>
  <dcterms:modified xsi:type="dcterms:W3CDTF">2019-04-24T09:21:26Z</dcterms:modified>
</cp:coreProperties>
</file>